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9" r:id="rId5"/>
    <p:sldId id="311" r:id="rId6"/>
    <p:sldId id="326" r:id="rId7"/>
    <p:sldId id="313" r:id="rId8"/>
    <p:sldId id="316" r:id="rId9"/>
    <p:sldId id="279" r:id="rId10"/>
    <p:sldId id="328" r:id="rId11"/>
    <p:sldId id="286" r:id="rId12"/>
    <p:sldId id="329" r:id="rId13"/>
    <p:sldId id="330" r:id="rId14"/>
    <p:sldId id="331" r:id="rId15"/>
    <p:sldId id="332" r:id="rId16"/>
    <p:sldId id="333" r:id="rId17"/>
    <p:sldId id="324" r:id="rId18"/>
    <p:sldId id="327" r:id="rId19"/>
    <p:sldId id="291" r:id="rId20"/>
    <p:sldId id="335" r:id="rId21"/>
    <p:sldId id="277" r:id="rId22"/>
    <p:sldId id="334"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ynolds, Neil" initials="RN" lastIdx="1" clrIdx="0">
    <p:extLst>
      <p:ext uri="{19B8F6BF-5375-455C-9EA6-DF929625EA0E}">
        <p15:presenceInfo xmlns:p15="http://schemas.microsoft.com/office/powerpoint/2012/main" userId="S::cseihfnr@hants.gov.uk::b5c78a02-0dee-4965-9d11-40e47f7c4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3AC0"/>
    <a:srgbClr val="CC99FF"/>
    <a:srgbClr val="6CA43A"/>
    <a:srgbClr val="B31B82"/>
    <a:srgbClr val="FFFFFF"/>
    <a:srgbClr val="00A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94B7C-E4A4-46C3-A2D7-E301FE199BFC}" v="178" dt="2021-03-23T14:16:58.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6773" autoAdjust="0"/>
  </p:normalViewPr>
  <p:slideViewPr>
    <p:cSldViewPr snapToGrid="0">
      <p:cViewPr varScale="1">
        <p:scale>
          <a:sx n="100" d="100"/>
          <a:sy n="100" d="100"/>
        </p:scale>
        <p:origin x="876" y="72"/>
      </p:cViewPr>
      <p:guideLst/>
    </p:cSldViewPr>
  </p:slideViewPr>
  <p:notesTextViewPr>
    <p:cViewPr>
      <p:scale>
        <a:sx n="1" d="1"/>
        <a:sy n="1" d="1"/>
      </p:scale>
      <p:origin x="0" y="0"/>
    </p:cViewPr>
  </p:notesTextViewPr>
  <p:notesViewPr>
    <p:cSldViewPr snapToGrid="0">
      <p:cViewPr varScale="1">
        <p:scale>
          <a:sx n="47" d="100"/>
          <a:sy n="47" d="100"/>
        </p:scale>
        <p:origin x="277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ynolds, Neil" userId="b5c78a02-0dee-4965-9d11-40e47f7c4751" providerId="ADAL" clId="{A4994B7C-E4A4-46C3-A2D7-E301FE199BFC}"/>
    <pc:docChg chg="undo custSel addSld delSld modSld sldOrd">
      <pc:chgData name="Reynolds, Neil" userId="b5c78a02-0dee-4965-9d11-40e47f7c4751" providerId="ADAL" clId="{A4994B7C-E4A4-46C3-A2D7-E301FE199BFC}" dt="2021-03-23T14:16:59.285" v="13120" actId="20577"/>
      <pc:docMkLst>
        <pc:docMk/>
      </pc:docMkLst>
      <pc:sldChg chg="addSp delSp modSp mod modNotesTx">
        <pc:chgData name="Reynolds, Neil" userId="b5c78a02-0dee-4965-9d11-40e47f7c4751" providerId="ADAL" clId="{A4994B7C-E4A4-46C3-A2D7-E301FE199BFC}" dt="2021-03-23T13:52:16.814" v="12364"/>
        <pc:sldMkLst>
          <pc:docMk/>
          <pc:sldMk cId="3639224124" sldId="259"/>
        </pc:sldMkLst>
        <pc:spChg chg="mod">
          <ac:chgData name="Reynolds, Neil" userId="b5c78a02-0dee-4965-9d11-40e47f7c4751" providerId="ADAL" clId="{A4994B7C-E4A4-46C3-A2D7-E301FE199BFC}" dt="2021-03-11T13:30:51.141" v="19" actId="1076"/>
          <ac:spMkLst>
            <pc:docMk/>
            <pc:sldMk cId="3639224124" sldId="259"/>
            <ac:spMk id="3" creationId="{5AFA4E50-9AD4-43E1-9D35-7BB314B03428}"/>
          </ac:spMkLst>
        </pc:spChg>
        <pc:spChg chg="mod">
          <ac:chgData name="Reynolds, Neil" userId="b5c78a02-0dee-4965-9d11-40e47f7c4751" providerId="ADAL" clId="{A4994B7C-E4A4-46C3-A2D7-E301FE199BFC}" dt="2021-03-11T13:30:48.995" v="18" actId="1076"/>
          <ac:spMkLst>
            <pc:docMk/>
            <pc:sldMk cId="3639224124" sldId="259"/>
            <ac:spMk id="5" creationId="{4AE193E1-CBBC-4F4F-800E-FD49E233AAFE}"/>
          </ac:spMkLst>
        </pc:spChg>
        <pc:picChg chg="add del mod">
          <ac:chgData name="Reynolds, Neil" userId="b5c78a02-0dee-4965-9d11-40e47f7c4751" providerId="ADAL" clId="{A4994B7C-E4A4-46C3-A2D7-E301FE199BFC}" dt="2021-03-23T13:52:16.814" v="12364"/>
          <ac:picMkLst>
            <pc:docMk/>
            <pc:sldMk cId="3639224124" sldId="259"/>
            <ac:picMk id="2" creationId="{7A023A73-7305-4DA9-8778-BC1D149E52A3}"/>
          </ac:picMkLst>
        </pc:picChg>
        <pc:picChg chg="del">
          <ac:chgData name="Reynolds, Neil" userId="b5c78a02-0dee-4965-9d11-40e47f7c4751" providerId="ADAL" clId="{A4994B7C-E4A4-46C3-A2D7-E301FE199BFC}" dt="2021-03-23T12:48:00.605" v="11660"/>
          <ac:picMkLst>
            <pc:docMk/>
            <pc:sldMk cId="3639224124" sldId="259"/>
            <ac:picMk id="4" creationId="{9EE3F760-77AF-4E52-BCC3-0CB390C50908}"/>
          </ac:picMkLst>
        </pc:picChg>
        <pc:picChg chg="add mod">
          <ac:chgData name="Reynolds, Neil" userId="b5c78a02-0dee-4965-9d11-40e47f7c4751" providerId="ADAL" clId="{A4994B7C-E4A4-46C3-A2D7-E301FE199BFC}" dt="2021-03-23T13:52:16.814" v="12364"/>
          <ac:picMkLst>
            <pc:docMk/>
            <pc:sldMk cId="3639224124" sldId="259"/>
            <ac:picMk id="6" creationId="{C704D6B3-6DEA-4C5D-AD3C-F4682167E7DD}"/>
          </ac:picMkLst>
        </pc:picChg>
      </pc:sldChg>
      <pc:sldChg chg="addSp delSp modSp">
        <pc:chgData name="Reynolds, Neil" userId="b5c78a02-0dee-4965-9d11-40e47f7c4751" providerId="ADAL" clId="{A4994B7C-E4A4-46C3-A2D7-E301FE199BFC}" dt="2021-03-23T13:07:46.045" v="11924"/>
        <pc:sldMkLst>
          <pc:docMk/>
          <pc:sldMk cId="444175424" sldId="260"/>
        </pc:sldMkLst>
        <pc:picChg chg="del">
          <ac:chgData name="Reynolds, Neil" userId="b5c78a02-0dee-4965-9d11-40e47f7c4751" providerId="ADAL" clId="{A4994B7C-E4A4-46C3-A2D7-E301FE199BFC}" dt="2021-03-23T13:07:46.045" v="11924"/>
          <ac:picMkLst>
            <pc:docMk/>
            <pc:sldMk cId="444175424" sldId="260"/>
            <ac:picMk id="2" creationId="{144AD23D-637B-4BB7-82FF-06E0505FA3B6}"/>
          </ac:picMkLst>
        </pc:picChg>
        <pc:picChg chg="add mod">
          <ac:chgData name="Reynolds, Neil" userId="b5c78a02-0dee-4965-9d11-40e47f7c4751" providerId="ADAL" clId="{A4994B7C-E4A4-46C3-A2D7-E301FE199BFC}" dt="2021-03-23T13:07:46.045" v="11924"/>
          <ac:picMkLst>
            <pc:docMk/>
            <pc:sldMk cId="444175424" sldId="260"/>
            <ac:picMk id="3" creationId="{BF9078C9-09E0-4FD2-AC96-5F56A465D6FD}"/>
          </ac:picMkLst>
        </pc:picChg>
      </pc:sldChg>
      <pc:sldChg chg="del">
        <pc:chgData name="Reynolds, Neil" userId="b5c78a02-0dee-4965-9d11-40e47f7c4751" providerId="ADAL" clId="{A4994B7C-E4A4-46C3-A2D7-E301FE199BFC}" dt="2021-03-11T13:32:41.631" v="22" actId="47"/>
        <pc:sldMkLst>
          <pc:docMk/>
          <pc:sldMk cId="1640035315" sldId="261"/>
        </pc:sldMkLst>
      </pc:sldChg>
      <pc:sldChg chg="modSp del mod">
        <pc:chgData name="Reynolds, Neil" userId="b5c78a02-0dee-4965-9d11-40e47f7c4751" providerId="ADAL" clId="{A4994B7C-E4A4-46C3-A2D7-E301FE199BFC}" dt="2021-03-23T12:25:00.020" v="9571" actId="2696"/>
        <pc:sldMkLst>
          <pc:docMk/>
          <pc:sldMk cId="150479333" sldId="270"/>
        </pc:sldMkLst>
        <pc:spChg chg="mod">
          <ac:chgData name="Reynolds, Neil" userId="b5c78a02-0dee-4965-9d11-40e47f7c4751" providerId="ADAL" clId="{A4994B7C-E4A4-46C3-A2D7-E301FE199BFC}" dt="2021-03-23T12:24:45.701" v="9570" actId="20577"/>
          <ac:spMkLst>
            <pc:docMk/>
            <pc:sldMk cId="150479333" sldId="270"/>
            <ac:spMk id="3" creationId="{00000000-0000-0000-0000-000000000000}"/>
          </ac:spMkLst>
        </pc:spChg>
      </pc:sldChg>
      <pc:sldChg chg="addSp delSp modSp mod modNotesTx">
        <pc:chgData name="Reynolds, Neil" userId="b5c78a02-0dee-4965-9d11-40e47f7c4751" providerId="ADAL" clId="{A4994B7C-E4A4-46C3-A2D7-E301FE199BFC}" dt="2021-03-23T13:06:51.715" v="11922"/>
        <pc:sldMkLst>
          <pc:docMk/>
          <pc:sldMk cId="2646654151" sldId="277"/>
        </pc:sldMkLst>
        <pc:spChg chg="mod">
          <ac:chgData name="Reynolds, Neil" userId="b5c78a02-0dee-4965-9d11-40e47f7c4751" providerId="ADAL" clId="{A4994B7C-E4A4-46C3-A2D7-E301FE199BFC}" dt="2021-03-11T15:00:51.152" v="2870" actId="20577"/>
          <ac:spMkLst>
            <pc:docMk/>
            <pc:sldMk cId="2646654151" sldId="277"/>
            <ac:spMk id="2" creationId="{00000000-0000-0000-0000-000000000000}"/>
          </ac:spMkLst>
        </pc:spChg>
        <pc:spChg chg="mod">
          <ac:chgData name="Reynolds, Neil" userId="b5c78a02-0dee-4965-9d11-40e47f7c4751" providerId="ADAL" clId="{A4994B7C-E4A4-46C3-A2D7-E301FE199BFC}" dt="2021-03-11T15:01:43.542" v="2872" actId="27636"/>
          <ac:spMkLst>
            <pc:docMk/>
            <pc:sldMk cId="2646654151" sldId="277"/>
            <ac:spMk id="3" creationId="{00000000-0000-0000-0000-000000000000}"/>
          </ac:spMkLst>
        </pc:spChg>
        <pc:picChg chg="add mod">
          <ac:chgData name="Reynolds, Neil" userId="b5c78a02-0dee-4965-9d11-40e47f7c4751" providerId="ADAL" clId="{A4994B7C-E4A4-46C3-A2D7-E301FE199BFC}" dt="2021-03-23T13:06:51.715" v="11922"/>
          <ac:picMkLst>
            <pc:docMk/>
            <pc:sldMk cId="2646654151" sldId="277"/>
            <ac:picMk id="4" creationId="{ED54E76C-9DB6-44D7-BD05-A0F178258D14}"/>
          </ac:picMkLst>
        </pc:picChg>
        <pc:picChg chg="del">
          <ac:chgData name="Reynolds, Neil" userId="b5c78a02-0dee-4965-9d11-40e47f7c4751" providerId="ADAL" clId="{A4994B7C-E4A4-46C3-A2D7-E301FE199BFC}" dt="2021-03-23T13:06:51.715" v="11922"/>
          <ac:picMkLst>
            <pc:docMk/>
            <pc:sldMk cId="2646654151" sldId="277"/>
            <ac:picMk id="6" creationId="{E512DE91-9FA5-4C89-BA65-29D125D92FCC}"/>
          </ac:picMkLst>
        </pc:picChg>
      </pc:sldChg>
      <pc:sldChg chg="addSp delSp modSp modNotesTx">
        <pc:chgData name="Reynolds, Neil" userId="b5c78a02-0dee-4965-9d11-40e47f7c4751" providerId="ADAL" clId="{A4994B7C-E4A4-46C3-A2D7-E301FE199BFC}" dt="2021-03-23T12:55:09.474" v="11693"/>
        <pc:sldMkLst>
          <pc:docMk/>
          <pc:sldMk cId="2876391664" sldId="279"/>
        </pc:sldMkLst>
        <pc:picChg chg="del">
          <ac:chgData name="Reynolds, Neil" userId="b5c78a02-0dee-4965-9d11-40e47f7c4751" providerId="ADAL" clId="{A4994B7C-E4A4-46C3-A2D7-E301FE199BFC}" dt="2021-03-23T12:53:23.208" v="11686"/>
          <ac:picMkLst>
            <pc:docMk/>
            <pc:sldMk cId="2876391664" sldId="279"/>
            <ac:picMk id="3" creationId="{5E708B3E-FB9B-4CC8-B3B2-574B66AE1C66}"/>
          </ac:picMkLst>
        </pc:picChg>
        <pc:picChg chg="add del mod">
          <ac:chgData name="Reynolds, Neil" userId="b5c78a02-0dee-4965-9d11-40e47f7c4751" providerId="ADAL" clId="{A4994B7C-E4A4-46C3-A2D7-E301FE199BFC}" dt="2021-03-23T12:53:54.823" v="11687"/>
          <ac:picMkLst>
            <pc:docMk/>
            <pc:sldMk cId="2876391664" sldId="279"/>
            <ac:picMk id="4" creationId="{CC799062-51F9-429E-8631-ED36BB5C9355}"/>
          </ac:picMkLst>
        </pc:picChg>
        <pc:picChg chg="add del mod">
          <ac:chgData name="Reynolds, Neil" userId="b5c78a02-0dee-4965-9d11-40e47f7c4751" providerId="ADAL" clId="{A4994B7C-E4A4-46C3-A2D7-E301FE199BFC}" dt="2021-03-23T12:55:09.474" v="11693"/>
          <ac:picMkLst>
            <pc:docMk/>
            <pc:sldMk cId="2876391664" sldId="279"/>
            <ac:picMk id="6" creationId="{F0E09D3F-820E-4D54-885A-F1A2CA2EB0EE}"/>
          </ac:picMkLst>
        </pc:picChg>
        <pc:picChg chg="add mod">
          <ac:chgData name="Reynolds, Neil" userId="b5c78a02-0dee-4965-9d11-40e47f7c4751" providerId="ADAL" clId="{A4994B7C-E4A4-46C3-A2D7-E301FE199BFC}" dt="2021-03-23T12:55:09.474" v="11693"/>
          <ac:picMkLst>
            <pc:docMk/>
            <pc:sldMk cId="2876391664" sldId="279"/>
            <ac:picMk id="7" creationId="{B44AB70B-D8E1-4F34-ADC9-A8B94228DDB7}"/>
          </ac:picMkLst>
        </pc:picChg>
      </pc:sldChg>
      <pc:sldChg chg="del">
        <pc:chgData name="Reynolds, Neil" userId="b5c78a02-0dee-4965-9d11-40e47f7c4751" providerId="ADAL" clId="{A4994B7C-E4A4-46C3-A2D7-E301FE199BFC}" dt="2021-03-11T14:09:43.645" v="2289" actId="47"/>
        <pc:sldMkLst>
          <pc:docMk/>
          <pc:sldMk cId="3446100173" sldId="281"/>
        </pc:sldMkLst>
      </pc:sldChg>
      <pc:sldChg chg="addSp delSp modSp mod ord modAnim modNotesTx">
        <pc:chgData name="Reynolds, Neil" userId="b5c78a02-0dee-4965-9d11-40e47f7c4751" providerId="ADAL" clId="{A4994B7C-E4A4-46C3-A2D7-E301FE199BFC}" dt="2021-03-23T12:58:08.627" v="11902"/>
        <pc:sldMkLst>
          <pc:docMk/>
          <pc:sldMk cId="1149411571" sldId="286"/>
        </pc:sldMkLst>
        <pc:spChg chg="mod">
          <ac:chgData name="Reynolds, Neil" userId="b5c78a02-0dee-4965-9d11-40e47f7c4751" providerId="ADAL" clId="{A4994B7C-E4A4-46C3-A2D7-E301FE199BFC}" dt="2021-03-11T14:09:38.812" v="2288" actId="20577"/>
          <ac:spMkLst>
            <pc:docMk/>
            <pc:sldMk cId="1149411571" sldId="286"/>
            <ac:spMk id="7170" creationId="{00000000-0000-0000-0000-000000000000}"/>
          </ac:spMkLst>
        </pc:spChg>
        <pc:spChg chg="mod">
          <ac:chgData name="Reynolds, Neil" userId="b5c78a02-0dee-4965-9d11-40e47f7c4751" providerId="ADAL" clId="{A4994B7C-E4A4-46C3-A2D7-E301FE199BFC}" dt="2021-03-11T14:20:13.673" v="2590" actId="20577"/>
          <ac:spMkLst>
            <pc:docMk/>
            <pc:sldMk cId="1149411571" sldId="286"/>
            <ac:spMk id="7171" creationId="{00000000-0000-0000-0000-000000000000}"/>
          </ac:spMkLst>
        </pc:spChg>
        <pc:picChg chg="add mod">
          <ac:chgData name="Reynolds, Neil" userId="b5c78a02-0dee-4965-9d11-40e47f7c4751" providerId="ADAL" clId="{A4994B7C-E4A4-46C3-A2D7-E301FE199BFC}" dt="2021-03-23T12:58:08.627" v="11902"/>
          <ac:picMkLst>
            <pc:docMk/>
            <pc:sldMk cId="1149411571" sldId="286"/>
            <ac:picMk id="2" creationId="{91EF36B1-5E84-4001-8566-E01433576E8D}"/>
          </ac:picMkLst>
        </pc:picChg>
        <pc:picChg chg="del">
          <ac:chgData name="Reynolds, Neil" userId="b5c78a02-0dee-4965-9d11-40e47f7c4751" providerId="ADAL" clId="{A4994B7C-E4A4-46C3-A2D7-E301FE199BFC}" dt="2021-03-23T12:58:08.627" v="11902"/>
          <ac:picMkLst>
            <pc:docMk/>
            <pc:sldMk cId="1149411571" sldId="286"/>
            <ac:picMk id="3" creationId="{DC12F01E-A8E2-4760-BAD1-757A8E23448E}"/>
          </ac:picMkLst>
        </pc:picChg>
      </pc:sldChg>
      <pc:sldChg chg="addSp delSp modSp modNotesTx">
        <pc:chgData name="Reynolds, Neil" userId="b5c78a02-0dee-4965-9d11-40e47f7c4751" providerId="ADAL" clId="{A4994B7C-E4A4-46C3-A2D7-E301FE199BFC}" dt="2021-03-23T13:05:32.427" v="11919"/>
        <pc:sldMkLst>
          <pc:docMk/>
          <pc:sldMk cId="1476896249" sldId="291"/>
        </pc:sldMkLst>
        <pc:picChg chg="add mod">
          <ac:chgData name="Reynolds, Neil" userId="b5c78a02-0dee-4965-9d11-40e47f7c4751" providerId="ADAL" clId="{A4994B7C-E4A4-46C3-A2D7-E301FE199BFC}" dt="2021-03-23T13:05:32.427" v="11919"/>
          <ac:picMkLst>
            <pc:docMk/>
            <pc:sldMk cId="1476896249" sldId="291"/>
            <ac:picMk id="2" creationId="{21652BC4-85D7-4216-A1B8-CC6E2C9F3034}"/>
          </ac:picMkLst>
        </pc:picChg>
        <pc:picChg chg="del">
          <ac:chgData name="Reynolds, Neil" userId="b5c78a02-0dee-4965-9d11-40e47f7c4751" providerId="ADAL" clId="{A4994B7C-E4A4-46C3-A2D7-E301FE199BFC}" dt="2021-03-23T13:05:32.427" v="11919"/>
          <ac:picMkLst>
            <pc:docMk/>
            <pc:sldMk cId="1476896249" sldId="291"/>
            <ac:picMk id="5" creationId="{8D4A6966-A0FD-42F8-8623-C23B75A6D1AF}"/>
          </ac:picMkLst>
        </pc:picChg>
      </pc:sldChg>
      <pc:sldChg chg="del">
        <pc:chgData name="Reynolds, Neil" userId="b5c78a02-0dee-4965-9d11-40e47f7c4751" providerId="ADAL" clId="{A4994B7C-E4A4-46C3-A2D7-E301FE199BFC}" dt="2021-03-11T14:09:11.513" v="2274" actId="2696"/>
        <pc:sldMkLst>
          <pc:docMk/>
          <pc:sldMk cId="3952737226" sldId="309"/>
        </pc:sldMkLst>
      </pc:sldChg>
      <pc:sldChg chg="addSp delSp modSp ord modNotesTx">
        <pc:chgData name="Reynolds, Neil" userId="b5c78a02-0dee-4965-9d11-40e47f7c4751" providerId="ADAL" clId="{A4994B7C-E4A4-46C3-A2D7-E301FE199BFC}" dt="2021-03-23T13:58:59.078" v="12516"/>
        <pc:sldMkLst>
          <pc:docMk/>
          <pc:sldMk cId="2394567647" sldId="311"/>
        </pc:sldMkLst>
        <pc:picChg chg="add del mod">
          <ac:chgData name="Reynolds, Neil" userId="b5c78a02-0dee-4965-9d11-40e47f7c4751" providerId="ADAL" clId="{A4994B7C-E4A4-46C3-A2D7-E301FE199BFC}" dt="2021-03-23T12:49:28.766" v="11680"/>
          <ac:picMkLst>
            <pc:docMk/>
            <pc:sldMk cId="2394567647" sldId="311"/>
            <ac:picMk id="3" creationId="{51FE6536-2F9C-4D5B-9F2E-0E420870397F}"/>
          </ac:picMkLst>
        </pc:picChg>
        <pc:picChg chg="add del mod">
          <ac:chgData name="Reynolds, Neil" userId="b5c78a02-0dee-4965-9d11-40e47f7c4751" providerId="ADAL" clId="{A4994B7C-E4A4-46C3-A2D7-E301FE199BFC}" dt="2021-03-23T13:55:16.851" v="12479"/>
          <ac:picMkLst>
            <pc:docMk/>
            <pc:sldMk cId="2394567647" sldId="311"/>
            <ac:picMk id="5" creationId="{E6559EB6-A2D1-499E-B608-E2458F8B7F7C}"/>
          </ac:picMkLst>
        </pc:picChg>
        <pc:picChg chg="del">
          <ac:chgData name="Reynolds, Neil" userId="b5c78a02-0dee-4965-9d11-40e47f7c4751" providerId="ADAL" clId="{A4994B7C-E4A4-46C3-A2D7-E301FE199BFC}" dt="2021-03-23T12:48:00.605" v="11660"/>
          <ac:picMkLst>
            <pc:docMk/>
            <pc:sldMk cId="2394567647" sldId="311"/>
            <ac:picMk id="6" creationId="{E5087FF0-21C8-4B2A-A8EC-0B244171017A}"/>
          </ac:picMkLst>
        </pc:picChg>
        <pc:picChg chg="add del mod">
          <ac:chgData name="Reynolds, Neil" userId="b5c78a02-0dee-4965-9d11-40e47f7c4751" providerId="ADAL" clId="{A4994B7C-E4A4-46C3-A2D7-E301FE199BFC}" dt="2021-03-23T13:55:25.921" v="12480"/>
          <ac:picMkLst>
            <pc:docMk/>
            <pc:sldMk cId="2394567647" sldId="311"/>
            <ac:picMk id="7" creationId="{FF9CF085-612D-4E0B-B567-B2134F65C99A}"/>
          </ac:picMkLst>
        </pc:picChg>
        <pc:picChg chg="add del mod">
          <ac:chgData name="Reynolds, Neil" userId="b5c78a02-0dee-4965-9d11-40e47f7c4751" providerId="ADAL" clId="{A4994B7C-E4A4-46C3-A2D7-E301FE199BFC}" dt="2021-03-23T13:56:24.100" v="12481"/>
          <ac:picMkLst>
            <pc:docMk/>
            <pc:sldMk cId="2394567647" sldId="311"/>
            <ac:picMk id="8" creationId="{9BA76FC3-659B-4DAF-B89F-3763D2ED987B}"/>
          </ac:picMkLst>
        </pc:picChg>
        <pc:picChg chg="add del mod">
          <ac:chgData name="Reynolds, Neil" userId="b5c78a02-0dee-4965-9d11-40e47f7c4751" providerId="ADAL" clId="{A4994B7C-E4A4-46C3-A2D7-E301FE199BFC}" dt="2021-03-23T13:57:43.803" v="12514"/>
          <ac:picMkLst>
            <pc:docMk/>
            <pc:sldMk cId="2394567647" sldId="311"/>
            <ac:picMk id="9" creationId="{42908148-839A-4524-8EA2-216C5F8EC399}"/>
          </ac:picMkLst>
        </pc:picChg>
        <pc:picChg chg="add del mod">
          <ac:chgData name="Reynolds, Neil" userId="b5c78a02-0dee-4965-9d11-40e47f7c4751" providerId="ADAL" clId="{A4994B7C-E4A4-46C3-A2D7-E301FE199BFC}" dt="2021-03-23T13:57:54.267" v="12515"/>
          <ac:picMkLst>
            <pc:docMk/>
            <pc:sldMk cId="2394567647" sldId="311"/>
            <ac:picMk id="10" creationId="{A99EF972-B7CF-4C72-9608-2B87B6B70228}"/>
          </ac:picMkLst>
        </pc:picChg>
        <pc:picChg chg="add del mod">
          <ac:chgData name="Reynolds, Neil" userId="b5c78a02-0dee-4965-9d11-40e47f7c4751" providerId="ADAL" clId="{A4994B7C-E4A4-46C3-A2D7-E301FE199BFC}" dt="2021-03-23T13:58:59.078" v="12516"/>
          <ac:picMkLst>
            <pc:docMk/>
            <pc:sldMk cId="2394567647" sldId="311"/>
            <ac:picMk id="11" creationId="{72D311C3-86D7-412D-8CC0-1F33D6B3262B}"/>
          </ac:picMkLst>
        </pc:picChg>
        <pc:picChg chg="add mod">
          <ac:chgData name="Reynolds, Neil" userId="b5c78a02-0dee-4965-9d11-40e47f7c4751" providerId="ADAL" clId="{A4994B7C-E4A4-46C3-A2D7-E301FE199BFC}" dt="2021-03-23T13:58:59.078" v="12516"/>
          <ac:picMkLst>
            <pc:docMk/>
            <pc:sldMk cId="2394567647" sldId="311"/>
            <ac:picMk id="12" creationId="{E8D9AA01-3733-4A81-8470-DE5846D6B28F}"/>
          </ac:picMkLst>
        </pc:picChg>
      </pc:sldChg>
      <pc:sldChg chg="del">
        <pc:chgData name="Reynolds, Neil" userId="b5c78a02-0dee-4965-9d11-40e47f7c4751" providerId="ADAL" clId="{A4994B7C-E4A4-46C3-A2D7-E301FE199BFC}" dt="2021-03-23T11:07:27.582" v="3459" actId="2696"/>
        <pc:sldMkLst>
          <pc:docMk/>
          <pc:sldMk cId="2165737304" sldId="312"/>
        </pc:sldMkLst>
      </pc:sldChg>
      <pc:sldChg chg="addSp delSp modSp mod modNotesTx">
        <pc:chgData name="Reynolds, Neil" userId="b5c78a02-0dee-4965-9d11-40e47f7c4751" providerId="ADAL" clId="{A4994B7C-E4A4-46C3-A2D7-E301FE199BFC}" dt="2021-03-23T12:51:10.175" v="11683"/>
        <pc:sldMkLst>
          <pc:docMk/>
          <pc:sldMk cId="3501615433" sldId="313"/>
        </pc:sldMkLst>
        <pc:spChg chg="add del mod">
          <ac:chgData name="Reynolds, Neil" userId="b5c78a02-0dee-4965-9d11-40e47f7c4751" providerId="ADAL" clId="{A4994B7C-E4A4-46C3-A2D7-E301FE199BFC}" dt="2021-03-11T13:43:31.641" v="590" actId="478"/>
          <ac:spMkLst>
            <pc:docMk/>
            <pc:sldMk cId="3501615433" sldId="313"/>
            <ac:spMk id="4" creationId="{700823BE-03A3-4996-BE73-5C22DC40B077}"/>
          </ac:spMkLst>
        </pc:spChg>
        <pc:spChg chg="add mod">
          <ac:chgData name="Reynolds, Neil" userId="b5c78a02-0dee-4965-9d11-40e47f7c4751" providerId="ADAL" clId="{A4994B7C-E4A4-46C3-A2D7-E301FE199BFC}" dt="2021-03-11T13:46:12.179" v="753" actId="1036"/>
          <ac:spMkLst>
            <pc:docMk/>
            <pc:sldMk cId="3501615433" sldId="313"/>
            <ac:spMk id="15" creationId="{32CBFF03-B6BC-41BB-BE26-03C6E7C34F6E}"/>
          </ac:spMkLst>
        </pc:spChg>
        <pc:spChg chg="add mod">
          <ac:chgData name="Reynolds, Neil" userId="b5c78a02-0dee-4965-9d11-40e47f7c4751" providerId="ADAL" clId="{A4994B7C-E4A4-46C3-A2D7-E301FE199BFC}" dt="2021-03-11T13:47:15.143" v="765" actId="1035"/>
          <ac:spMkLst>
            <pc:docMk/>
            <pc:sldMk cId="3501615433" sldId="313"/>
            <ac:spMk id="17" creationId="{3547A491-AB1D-478A-BB8A-7967DA0D673B}"/>
          </ac:spMkLst>
        </pc:spChg>
        <pc:spChg chg="add mod">
          <ac:chgData name="Reynolds, Neil" userId="b5c78a02-0dee-4965-9d11-40e47f7c4751" providerId="ADAL" clId="{A4994B7C-E4A4-46C3-A2D7-E301FE199BFC}" dt="2021-03-11T13:46:51.389" v="759" actId="1035"/>
          <ac:spMkLst>
            <pc:docMk/>
            <pc:sldMk cId="3501615433" sldId="313"/>
            <ac:spMk id="19" creationId="{84739510-B569-4678-A5FE-2E0A86605DEE}"/>
          </ac:spMkLst>
        </pc:spChg>
        <pc:spChg chg="add mod">
          <ac:chgData name="Reynolds, Neil" userId="b5c78a02-0dee-4965-9d11-40e47f7c4751" providerId="ADAL" clId="{A4994B7C-E4A4-46C3-A2D7-E301FE199BFC}" dt="2021-03-11T13:43:25.652" v="589"/>
          <ac:spMkLst>
            <pc:docMk/>
            <pc:sldMk cId="3501615433" sldId="313"/>
            <ac:spMk id="21" creationId="{3C31AE44-1FEA-437B-853A-C4254C34F09B}"/>
          </ac:spMkLst>
        </pc:spChg>
        <pc:spChg chg="add mod">
          <ac:chgData name="Reynolds, Neil" userId="b5c78a02-0dee-4965-9d11-40e47f7c4751" providerId="ADAL" clId="{A4994B7C-E4A4-46C3-A2D7-E301FE199BFC}" dt="2021-03-11T13:43:25.652" v="589"/>
          <ac:spMkLst>
            <pc:docMk/>
            <pc:sldMk cId="3501615433" sldId="313"/>
            <ac:spMk id="22" creationId="{4C38FBB3-6595-4DAE-AEB5-1F661551ECAF}"/>
          </ac:spMkLst>
        </pc:spChg>
        <pc:spChg chg="add mod">
          <ac:chgData name="Reynolds, Neil" userId="b5c78a02-0dee-4965-9d11-40e47f7c4751" providerId="ADAL" clId="{A4994B7C-E4A4-46C3-A2D7-E301FE199BFC}" dt="2021-03-11T13:43:25.652" v="589"/>
          <ac:spMkLst>
            <pc:docMk/>
            <pc:sldMk cId="3501615433" sldId="313"/>
            <ac:spMk id="23" creationId="{1DC0CC36-1EDA-4DE2-9C2D-7DA4052ECEC1}"/>
          </ac:spMkLst>
        </pc:spChg>
        <pc:spChg chg="add mod">
          <ac:chgData name="Reynolds, Neil" userId="b5c78a02-0dee-4965-9d11-40e47f7c4751" providerId="ADAL" clId="{A4994B7C-E4A4-46C3-A2D7-E301FE199BFC}" dt="2021-03-11T13:43:25.652" v="589"/>
          <ac:spMkLst>
            <pc:docMk/>
            <pc:sldMk cId="3501615433" sldId="313"/>
            <ac:spMk id="24" creationId="{A3D494A6-BC7A-46CD-B449-3D946725D96F}"/>
          </ac:spMkLst>
        </pc:spChg>
        <pc:spChg chg="add mod">
          <ac:chgData name="Reynolds, Neil" userId="b5c78a02-0dee-4965-9d11-40e47f7c4751" providerId="ADAL" clId="{A4994B7C-E4A4-46C3-A2D7-E301FE199BFC}" dt="2021-03-11T13:43:25.652" v="589"/>
          <ac:spMkLst>
            <pc:docMk/>
            <pc:sldMk cId="3501615433" sldId="313"/>
            <ac:spMk id="25" creationId="{3F7DD46F-2DBF-425C-97A6-5378094DC229}"/>
          </ac:spMkLst>
        </pc:spChg>
        <pc:spChg chg="add mod">
          <ac:chgData name="Reynolds, Neil" userId="b5c78a02-0dee-4965-9d11-40e47f7c4751" providerId="ADAL" clId="{A4994B7C-E4A4-46C3-A2D7-E301FE199BFC}" dt="2021-03-11T13:44:08.713" v="605" actId="1035"/>
          <ac:spMkLst>
            <pc:docMk/>
            <pc:sldMk cId="3501615433" sldId="313"/>
            <ac:spMk id="26" creationId="{08227858-965C-466B-BF71-2D5B7821D873}"/>
          </ac:spMkLst>
        </pc:spChg>
        <pc:spChg chg="add mod">
          <ac:chgData name="Reynolds, Neil" userId="b5c78a02-0dee-4965-9d11-40e47f7c4751" providerId="ADAL" clId="{A4994B7C-E4A4-46C3-A2D7-E301FE199BFC}" dt="2021-03-11T13:47:03.138" v="762" actId="1035"/>
          <ac:spMkLst>
            <pc:docMk/>
            <pc:sldMk cId="3501615433" sldId="313"/>
            <ac:spMk id="27" creationId="{484E462E-A777-49F7-B01C-4A0C9C20437C}"/>
          </ac:spMkLst>
        </pc:spChg>
        <pc:spChg chg="add mod">
          <ac:chgData name="Reynolds, Neil" userId="b5c78a02-0dee-4965-9d11-40e47f7c4751" providerId="ADAL" clId="{A4994B7C-E4A4-46C3-A2D7-E301FE199BFC}" dt="2021-03-11T13:45:34.664" v="719"/>
          <ac:spMkLst>
            <pc:docMk/>
            <pc:sldMk cId="3501615433" sldId="313"/>
            <ac:spMk id="29" creationId="{0997BD35-9313-46D0-80DC-82A484C00A78}"/>
          </ac:spMkLst>
        </pc:spChg>
        <pc:spChg chg="add mod">
          <ac:chgData name="Reynolds, Neil" userId="b5c78a02-0dee-4965-9d11-40e47f7c4751" providerId="ADAL" clId="{A4994B7C-E4A4-46C3-A2D7-E301FE199BFC}" dt="2021-03-11T13:45:34.664" v="719"/>
          <ac:spMkLst>
            <pc:docMk/>
            <pc:sldMk cId="3501615433" sldId="313"/>
            <ac:spMk id="30" creationId="{AB77B488-D9E8-43F4-9202-BEE8A204B49B}"/>
          </ac:spMkLst>
        </pc:spChg>
        <pc:grpChg chg="add mod">
          <ac:chgData name="Reynolds, Neil" userId="b5c78a02-0dee-4965-9d11-40e47f7c4751" providerId="ADAL" clId="{A4994B7C-E4A4-46C3-A2D7-E301FE199BFC}" dt="2021-03-11T13:46:05.631" v="746" actId="1036"/>
          <ac:grpSpMkLst>
            <pc:docMk/>
            <pc:sldMk cId="3501615433" sldId="313"/>
            <ac:grpSpMk id="16" creationId="{0C5435AE-3805-43D4-8038-DEBF04E78A31}"/>
          </ac:grpSpMkLst>
        </pc:grpChg>
        <pc:grpChg chg="add mod">
          <ac:chgData name="Reynolds, Neil" userId="b5c78a02-0dee-4965-9d11-40e47f7c4751" providerId="ADAL" clId="{A4994B7C-E4A4-46C3-A2D7-E301FE199BFC}" dt="2021-03-11T13:44:31.071" v="662" actId="1037"/>
          <ac:grpSpMkLst>
            <pc:docMk/>
            <pc:sldMk cId="3501615433" sldId="313"/>
            <ac:grpSpMk id="18" creationId="{94DFFBA5-13A3-4E86-91A5-A87EF573957D}"/>
          </ac:grpSpMkLst>
        </pc:grpChg>
        <pc:grpChg chg="add mod">
          <ac:chgData name="Reynolds, Neil" userId="b5c78a02-0dee-4965-9d11-40e47f7c4751" providerId="ADAL" clId="{A4994B7C-E4A4-46C3-A2D7-E301FE199BFC}" dt="2021-03-11T13:45:14.467" v="694" actId="1076"/>
          <ac:grpSpMkLst>
            <pc:docMk/>
            <pc:sldMk cId="3501615433" sldId="313"/>
            <ac:grpSpMk id="20" creationId="{80ACD8AD-DBD6-4364-8B29-D5EE0CB23C70}"/>
          </ac:grpSpMkLst>
        </pc:grpChg>
        <pc:grpChg chg="add mod">
          <ac:chgData name="Reynolds, Neil" userId="b5c78a02-0dee-4965-9d11-40e47f7c4751" providerId="ADAL" clId="{A4994B7C-E4A4-46C3-A2D7-E301FE199BFC}" dt="2021-03-11T13:45:39.876" v="720" actId="1076"/>
          <ac:grpSpMkLst>
            <pc:docMk/>
            <pc:sldMk cId="3501615433" sldId="313"/>
            <ac:grpSpMk id="28" creationId="{FB572408-873B-49C2-892B-C47AC97C065C}"/>
          </ac:grpSpMkLst>
        </pc:grpChg>
        <pc:graphicFrameChg chg="del mod">
          <ac:chgData name="Reynolds, Neil" userId="b5c78a02-0dee-4965-9d11-40e47f7c4751" providerId="ADAL" clId="{A4994B7C-E4A4-46C3-A2D7-E301FE199BFC}" dt="2021-03-11T13:42:53.887" v="584" actId="21"/>
          <ac:graphicFrameMkLst>
            <pc:docMk/>
            <pc:sldMk cId="3501615433" sldId="313"/>
            <ac:graphicFrameMk id="9" creationId="{B3FF3EE4-71FD-4D03-AC47-9915A0732B7F}"/>
          </ac:graphicFrameMkLst>
        </pc:graphicFrameChg>
        <pc:picChg chg="add del mod">
          <ac:chgData name="Reynolds, Neil" userId="b5c78a02-0dee-4965-9d11-40e47f7c4751" providerId="ADAL" clId="{A4994B7C-E4A4-46C3-A2D7-E301FE199BFC}" dt="2021-03-23T12:51:10.175" v="11683"/>
          <ac:picMkLst>
            <pc:docMk/>
            <pc:sldMk cId="3501615433" sldId="313"/>
            <ac:picMk id="3" creationId="{5098CAEA-042B-4A44-ABAB-E50CF1B3E5C8}"/>
          </ac:picMkLst>
        </pc:picChg>
        <pc:picChg chg="add mod">
          <ac:chgData name="Reynolds, Neil" userId="b5c78a02-0dee-4965-9d11-40e47f7c4751" providerId="ADAL" clId="{A4994B7C-E4A4-46C3-A2D7-E301FE199BFC}" dt="2021-03-23T12:51:10.175" v="11683"/>
          <ac:picMkLst>
            <pc:docMk/>
            <pc:sldMk cId="3501615433" sldId="313"/>
            <ac:picMk id="4" creationId="{F2F65791-CA19-4259-AD73-6A14CC771C47}"/>
          </ac:picMkLst>
        </pc:picChg>
        <pc:picChg chg="del">
          <ac:chgData name="Reynolds, Neil" userId="b5c78a02-0dee-4965-9d11-40e47f7c4751" providerId="ADAL" clId="{A4994B7C-E4A4-46C3-A2D7-E301FE199BFC}" dt="2021-03-23T12:50:13.135" v="11682"/>
          <ac:picMkLst>
            <pc:docMk/>
            <pc:sldMk cId="3501615433" sldId="313"/>
            <ac:picMk id="5" creationId="{FD6EAB6B-0E0F-4B4C-AE57-2199C5213A8B}"/>
          </ac:picMkLst>
        </pc:picChg>
      </pc:sldChg>
      <pc:sldChg chg="del">
        <pc:chgData name="Reynolds, Neil" userId="b5c78a02-0dee-4965-9d11-40e47f7c4751" providerId="ADAL" clId="{A4994B7C-E4A4-46C3-A2D7-E301FE199BFC}" dt="2021-03-11T13:32:41.631" v="22" actId="47"/>
        <pc:sldMkLst>
          <pc:docMk/>
          <pc:sldMk cId="3364466923" sldId="314"/>
        </pc:sldMkLst>
      </pc:sldChg>
      <pc:sldChg chg="del">
        <pc:chgData name="Reynolds, Neil" userId="b5c78a02-0dee-4965-9d11-40e47f7c4751" providerId="ADAL" clId="{A4994B7C-E4A4-46C3-A2D7-E301FE199BFC}" dt="2021-03-11T14:00:33.165" v="1897" actId="2696"/>
        <pc:sldMkLst>
          <pc:docMk/>
          <pc:sldMk cId="2650086762" sldId="315"/>
        </pc:sldMkLst>
      </pc:sldChg>
      <pc:sldChg chg="addSp delSp modSp mod modNotesTx">
        <pc:chgData name="Reynolds, Neil" userId="b5c78a02-0dee-4965-9d11-40e47f7c4751" providerId="ADAL" clId="{A4994B7C-E4A4-46C3-A2D7-E301FE199BFC}" dt="2021-03-23T14:16:59.285" v="13120" actId="20577"/>
        <pc:sldMkLst>
          <pc:docMk/>
          <pc:sldMk cId="708701896" sldId="316"/>
        </pc:sldMkLst>
        <pc:spChg chg="add del mod">
          <ac:chgData name="Reynolds, Neil" userId="b5c78a02-0dee-4965-9d11-40e47f7c4751" providerId="ADAL" clId="{A4994B7C-E4A4-46C3-A2D7-E301FE199BFC}" dt="2021-03-23T11:20:53.764" v="3739"/>
          <ac:spMkLst>
            <pc:docMk/>
            <pc:sldMk cId="708701896" sldId="316"/>
            <ac:spMk id="5" creationId="{DBB35913-B4E3-4FFA-99A6-565CF9DFE2D1}"/>
          </ac:spMkLst>
        </pc:spChg>
        <pc:spChg chg="add mod">
          <ac:chgData name="Reynolds, Neil" userId="b5c78a02-0dee-4965-9d11-40e47f7c4751" providerId="ADAL" clId="{A4994B7C-E4A4-46C3-A2D7-E301FE199BFC}" dt="2021-03-23T14:16:17.963" v="13078" actId="1076"/>
          <ac:spMkLst>
            <pc:docMk/>
            <pc:sldMk cId="708701896" sldId="316"/>
            <ac:spMk id="10" creationId="{D43AE032-D5D0-4461-ABE6-1B275B361600}"/>
          </ac:spMkLst>
        </pc:spChg>
        <pc:graphicFrameChg chg="del mod modGraphic">
          <ac:chgData name="Reynolds, Neil" userId="b5c78a02-0dee-4965-9d11-40e47f7c4751" providerId="ADAL" clId="{A4994B7C-E4A4-46C3-A2D7-E301FE199BFC}" dt="2021-03-23T11:20:51.959" v="3738" actId="478"/>
          <ac:graphicFrameMkLst>
            <pc:docMk/>
            <pc:sldMk cId="708701896" sldId="316"/>
            <ac:graphicFrameMk id="4" creationId="{84447EB6-B6E0-4531-8720-65C54098A0B8}"/>
          </ac:graphicFrameMkLst>
        </pc:graphicFrameChg>
        <pc:graphicFrameChg chg="add mod modGraphic">
          <ac:chgData name="Reynolds, Neil" userId="b5c78a02-0dee-4965-9d11-40e47f7c4751" providerId="ADAL" clId="{A4994B7C-E4A4-46C3-A2D7-E301FE199BFC}" dt="2021-03-23T14:16:59.285" v="13120" actId="20577"/>
          <ac:graphicFrameMkLst>
            <pc:docMk/>
            <pc:sldMk cId="708701896" sldId="316"/>
            <ac:graphicFrameMk id="6" creationId="{A3166656-4243-4567-AA3F-A9157F215A30}"/>
          </ac:graphicFrameMkLst>
        </pc:graphicFrameChg>
        <pc:picChg chg="del">
          <ac:chgData name="Reynolds, Neil" userId="b5c78a02-0dee-4965-9d11-40e47f7c4751" providerId="ADAL" clId="{A4994B7C-E4A4-46C3-A2D7-E301FE199BFC}" dt="2021-03-23T12:51:34.957" v="11684"/>
          <ac:picMkLst>
            <pc:docMk/>
            <pc:sldMk cId="708701896" sldId="316"/>
            <ac:picMk id="7" creationId="{CD8EBF9B-337B-4D62-BFEB-A14CFB7E6624}"/>
          </ac:picMkLst>
        </pc:picChg>
        <pc:picChg chg="add del mod">
          <ac:chgData name="Reynolds, Neil" userId="b5c78a02-0dee-4965-9d11-40e47f7c4751" providerId="ADAL" clId="{A4994B7C-E4A4-46C3-A2D7-E301FE199BFC}" dt="2021-03-23T12:53:08.003" v="11685"/>
          <ac:picMkLst>
            <pc:docMk/>
            <pc:sldMk cId="708701896" sldId="316"/>
            <ac:picMk id="8" creationId="{52FB4FC7-A77F-4D6B-8E31-09D9D260638A}"/>
          </ac:picMkLst>
        </pc:picChg>
        <pc:picChg chg="add del mod">
          <ac:chgData name="Reynolds, Neil" userId="b5c78a02-0dee-4965-9d11-40e47f7c4751" providerId="ADAL" clId="{A4994B7C-E4A4-46C3-A2D7-E301FE199BFC}" dt="2021-03-23T14:10:21.425" v="13068"/>
          <ac:picMkLst>
            <pc:docMk/>
            <pc:sldMk cId="708701896" sldId="316"/>
            <ac:picMk id="9" creationId="{631BF432-20A6-41C3-9DB4-40E428A374F3}"/>
          </ac:picMkLst>
        </pc:picChg>
        <pc:picChg chg="add del mod">
          <ac:chgData name="Reynolds, Neil" userId="b5c78a02-0dee-4965-9d11-40e47f7c4751" providerId="ADAL" clId="{A4994B7C-E4A4-46C3-A2D7-E301FE199BFC}" dt="2021-03-23T14:12:22.974" v="13069"/>
          <ac:picMkLst>
            <pc:docMk/>
            <pc:sldMk cId="708701896" sldId="316"/>
            <ac:picMk id="11" creationId="{B0277169-639C-4473-BF2C-9581B58F3929}"/>
          </ac:picMkLst>
        </pc:picChg>
        <pc:picChg chg="add mod">
          <ac:chgData name="Reynolds, Neil" userId="b5c78a02-0dee-4965-9d11-40e47f7c4751" providerId="ADAL" clId="{A4994B7C-E4A4-46C3-A2D7-E301FE199BFC}" dt="2021-03-23T14:12:22.974" v="13069"/>
          <ac:picMkLst>
            <pc:docMk/>
            <pc:sldMk cId="708701896" sldId="316"/>
            <ac:picMk id="12" creationId="{43288553-F5D9-423B-AA63-44A77946ACAA}"/>
          </ac:picMkLst>
        </pc:picChg>
      </pc:sldChg>
      <pc:sldChg chg="del">
        <pc:chgData name="Reynolds, Neil" userId="b5c78a02-0dee-4965-9d11-40e47f7c4751" providerId="ADAL" clId="{A4994B7C-E4A4-46C3-A2D7-E301FE199BFC}" dt="2021-03-11T14:04:17.780" v="1898" actId="2696"/>
        <pc:sldMkLst>
          <pc:docMk/>
          <pc:sldMk cId="436026198" sldId="317"/>
        </pc:sldMkLst>
      </pc:sldChg>
      <pc:sldChg chg="del">
        <pc:chgData name="Reynolds, Neil" userId="b5c78a02-0dee-4965-9d11-40e47f7c4751" providerId="ADAL" clId="{A4994B7C-E4A4-46C3-A2D7-E301FE199BFC}" dt="2021-03-11T14:09:28.064" v="2276" actId="2696"/>
        <pc:sldMkLst>
          <pc:docMk/>
          <pc:sldMk cId="2060085919" sldId="322"/>
        </pc:sldMkLst>
      </pc:sldChg>
      <pc:sldChg chg="addSp delSp modSp ord modNotesTx">
        <pc:chgData name="Reynolds, Neil" userId="b5c78a02-0dee-4965-9d11-40e47f7c4751" providerId="ADAL" clId="{A4994B7C-E4A4-46C3-A2D7-E301FE199BFC}" dt="2021-03-23T13:04:30.550" v="11917"/>
        <pc:sldMkLst>
          <pc:docMk/>
          <pc:sldMk cId="1406018220" sldId="324"/>
        </pc:sldMkLst>
        <pc:picChg chg="add del mod">
          <ac:chgData name="Reynolds, Neil" userId="b5c78a02-0dee-4965-9d11-40e47f7c4751" providerId="ADAL" clId="{A4994B7C-E4A4-46C3-A2D7-E301FE199BFC}" dt="2021-03-23T13:03:24.798" v="11913"/>
          <ac:picMkLst>
            <pc:docMk/>
            <pc:sldMk cId="1406018220" sldId="324"/>
            <ac:picMk id="5" creationId="{FC9EB57E-CAF7-4556-9382-0DE8E2495D0E}"/>
          </ac:picMkLst>
        </pc:picChg>
        <pc:picChg chg="add del mod">
          <ac:chgData name="Reynolds, Neil" userId="b5c78a02-0dee-4965-9d11-40e47f7c4751" providerId="ADAL" clId="{A4994B7C-E4A4-46C3-A2D7-E301FE199BFC}" dt="2021-03-23T13:03:42.155" v="11914"/>
          <ac:picMkLst>
            <pc:docMk/>
            <pc:sldMk cId="1406018220" sldId="324"/>
            <ac:picMk id="6" creationId="{8FB290B8-27BC-4156-9652-2F7DC66C84B3}"/>
          </ac:picMkLst>
        </pc:picChg>
        <pc:picChg chg="del">
          <ac:chgData name="Reynolds, Neil" userId="b5c78a02-0dee-4965-9d11-40e47f7c4751" providerId="ADAL" clId="{A4994B7C-E4A4-46C3-A2D7-E301FE199BFC}" dt="2021-03-23T13:03:13.094" v="11912"/>
          <ac:picMkLst>
            <pc:docMk/>
            <pc:sldMk cId="1406018220" sldId="324"/>
            <ac:picMk id="7" creationId="{C293ED39-66E4-44E2-A7C6-E5913C0CB73F}"/>
          </ac:picMkLst>
        </pc:picChg>
        <pc:picChg chg="add del mod">
          <ac:chgData name="Reynolds, Neil" userId="b5c78a02-0dee-4965-9d11-40e47f7c4751" providerId="ADAL" clId="{A4994B7C-E4A4-46C3-A2D7-E301FE199BFC}" dt="2021-03-23T13:04:30.550" v="11917"/>
          <ac:picMkLst>
            <pc:docMk/>
            <pc:sldMk cId="1406018220" sldId="324"/>
            <ac:picMk id="8" creationId="{D9118D68-F839-4209-A619-4DE694175921}"/>
          </ac:picMkLst>
        </pc:picChg>
        <pc:picChg chg="add mod">
          <ac:chgData name="Reynolds, Neil" userId="b5c78a02-0dee-4965-9d11-40e47f7c4751" providerId="ADAL" clId="{A4994B7C-E4A4-46C3-A2D7-E301FE199BFC}" dt="2021-03-23T13:04:30.550" v="11917"/>
          <ac:picMkLst>
            <pc:docMk/>
            <pc:sldMk cId="1406018220" sldId="324"/>
            <ac:picMk id="9" creationId="{D081CBD5-9345-42A5-9516-4390B70A7A6F}"/>
          </ac:picMkLst>
        </pc:picChg>
      </pc:sldChg>
      <pc:sldChg chg="del">
        <pc:chgData name="Reynolds, Neil" userId="b5c78a02-0dee-4965-9d11-40e47f7c4751" providerId="ADAL" clId="{A4994B7C-E4A4-46C3-A2D7-E301FE199BFC}" dt="2021-03-11T14:09:14.725" v="2275" actId="2696"/>
        <pc:sldMkLst>
          <pc:docMk/>
          <pc:sldMk cId="1791671672" sldId="325"/>
        </pc:sldMkLst>
      </pc:sldChg>
      <pc:sldChg chg="addSp modSp new mod modNotesTx">
        <pc:chgData name="Reynolds, Neil" userId="b5c78a02-0dee-4965-9d11-40e47f7c4751" providerId="ADAL" clId="{A4994B7C-E4A4-46C3-A2D7-E301FE199BFC}" dt="2021-03-23T12:49:53.444" v="11681"/>
        <pc:sldMkLst>
          <pc:docMk/>
          <pc:sldMk cId="757183104" sldId="326"/>
        </pc:sldMkLst>
        <pc:spChg chg="mod">
          <ac:chgData name="Reynolds, Neil" userId="b5c78a02-0dee-4965-9d11-40e47f7c4751" providerId="ADAL" clId="{A4994B7C-E4A4-46C3-A2D7-E301FE199BFC}" dt="2021-03-11T13:33:22.636" v="36" actId="113"/>
          <ac:spMkLst>
            <pc:docMk/>
            <pc:sldMk cId="757183104" sldId="326"/>
            <ac:spMk id="2" creationId="{3D06B974-1D5E-4662-AA84-89343867EBBC}"/>
          </ac:spMkLst>
        </pc:spChg>
        <pc:spChg chg="mod">
          <ac:chgData name="Reynolds, Neil" userId="b5c78a02-0dee-4965-9d11-40e47f7c4751" providerId="ADAL" clId="{A4994B7C-E4A4-46C3-A2D7-E301FE199BFC}" dt="2021-03-11T13:33:45.411" v="88" actId="20577"/>
          <ac:spMkLst>
            <pc:docMk/>
            <pc:sldMk cId="757183104" sldId="326"/>
            <ac:spMk id="3" creationId="{D2D12D13-5891-44F8-A906-2A6D7EE260E8}"/>
          </ac:spMkLst>
        </pc:spChg>
        <pc:picChg chg="add mod">
          <ac:chgData name="Reynolds, Neil" userId="b5c78a02-0dee-4965-9d11-40e47f7c4751" providerId="ADAL" clId="{A4994B7C-E4A4-46C3-A2D7-E301FE199BFC}" dt="2021-03-23T12:49:53.444" v="11681"/>
          <ac:picMkLst>
            <pc:docMk/>
            <pc:sldMk cId="757183104" sldId="326"/>
            <ac:picMk id="4" creationId="{C2DB6D1F-E35F-4AB6-9C51-6F7547FE872F}"/>
          </ac:picMkLst>
        </pc:picChg>
      </pc:sldChg>
      <pc:sldChg chg="addSp modSp new mod modNotesTx">
        <pc:chgData name="Reynolds, Neil" userId="b5c78a02-0dee-4965-9d11-40e47f7c4751" providerId="ADAL" clId="{A4994B7C-E4A4-46C3-A2D7-E301FE199BFC}" dt="2021-03-23T13:05:08.005" v="11918"/>
        <pc:sldMkLst>
          <pc:docMk/>
          <pc:sldMk cId="188004615" sldId="327"/>
        </pc:sldMkLst>
        <pc:spChg chg="mod">
          <ac:chgData name="Reynolds, Neil" userId="b5c78a02-0dee-4965-9d11-40e47f7c4751" providerId="ADAL" clId="{A4994B7C-E4A4-46C3-A2D7-E301FE199BFC}" dt="2021-03-11T14:10:04.437" v="2318" actId="113"/>
          <ac:spMkLst>
            <pc:docMk/>
            <pc:sldMk cId="188004615" sldId="327"/>
            <ac:spMk id="2" creationId="{7C1393D3-FCA5-4D85-84D0-0F359566584D}"/>
          </ac:spMkLst>
        </pc:spChg>
        <pc:spChg chg="mod">
          <ac:chgData name="Reynolds, Neil" userId="b5c78a02-0dee-4965-9d11-40e47f7c4751" providerId="ADAL" clId="{A4994B7C-E4A4-46C3-A2D7-E301FE199BFC}" dt="2021-03-11T14:20:42.585" v="2601" actId="5793"/>
          <ac:spMkLst>
            <pc:docMk/>
            <pc:sldMk cId="188004615" sldId="327"/>
            <ac:spMk id="3" creationId="{568D7F68-D08B-4B72-B84E-02A4BE3698FF}"/>
          </ac:spMkLst>
        </pc:spChg>
        <pc:picChg chg="add mod">
          <ac:chgData name="Reynolds, Neil" userId="b5c78a02-0dee-4965-9d11-40e47f7c4751" providerId="ADAL" clId="{A4994B7C-E4A4-46C3-A2D7-E301FE199BFC}" dt="2021-03-23T13:05:08.005" v="11918"/>
          <ac:picMkLst>
            <pc:docMk/>
            <pc:sldMk cId="188004615" sldId="327"/>
            <ac:picMk id="4" creationId="{F88564BB-9E4F-4859-9BDA-A434E4AFF439}"/>
          </ac:picMkLst>
        </pc:picChg>
      </pc:sldChg>
      <pc:sldChg chg="addSp modSp new del">
        <pc:chgData name="Reynolds, Neil" userId="b5c78a02-0dee-4965-9d11-40e47f7c4751" providerId="ADAL" clId="{A4994B7C-E4A4-46C3-A2D7-E301FE199BFC}" dt="2021-03-11T13:47:20.532" v="766" actId="47"/>
        <pc:sldMkLst>
          <pc:docMk/>
          <pc:sldMk cId="230646708" sldId="327"/>
        </pc:sldMkLst>
        <pc:graphicFrameChg chg="add mod">
          <ac:chgData name="Reynolds, Neil" userId="b5c78a02-0dee-4965-9d11-40e47f7c4751" providerId="ADAL" clId="{A4994B7C-E4A4-46C3-A2D7-E301FE199BFC}" dt="2021-03-11T13:45:28.199" v="718" actId="20577"/>
          <ac:graphicFrameMkLst>
            <pc:docMk/>
            <pc:sldMk cId="230646708" sldId="327"/>
            <ac:graphicFrameMk id="4" creationId="{B16109D5-506D-4CAA-889A-8FFCFE017C5D}"/>
          </ac:graphicFrameMkLst>
        </pc:graphicFrameChg>
      </pc:sldChg>
      <pc:sldChg chg="addSp delSp modSp new mod ord setBg modNotesTx">
        <pc:chgData name="Reynolds, Neil" userId="b5c78a02-0dee-4965-9d11-40e47f7c4751" providerId="ADAL" clId="{A4994B7C-E4A4-46C3-A2D7-E301FE199BFC}" dt="2021-03-23T12:57:38.642" v="11901"/>
        <pc:sldMkLst>
          <pc:docMk/>
          <pc:sldMk cId="3879202332" sldId="328"/>
        </pc:sldMkLst>
        <pc:spChg chg="mod">
          <ac:chgData name="Reynolds, Neil" userId="b5c78a02-0dee-4965-9d11-40e47f7c4751" providerId="ADAL" clId="{A4994B7C-E4A4-46C3-A2D7-E301FE199BFC}" dt="2021-03-11T14:17:55.122" v="2370" actId="27636"/>
          <ac:spMkLst>
            <pc:docMk/>
            <pc:sldMk cId="3879202332" sldId="328"/>
            <ac:spMk id="2" creationId="{55D0199C-C603-4630-8C3E-C1FEFDB80355}"/>
          </ac:spMkLst>
        </pc:spChg>
        <pc:spChg chg="del">
          <ac:chgData name="Reynolds, Neil" userId="b5c78a02-0dee-4965-9d11-40e47f7c4751" providerId="ADAL" clId="{A4994B7C-E4A4-46C3-A2D7-E301FE199BFC}" dt="2021-03-11T14:13:17.250" v="2336" actId="478"/>
          <ac:spMkLst>
            <pc:docMk/>
            <pc:sldMk cId="3879202332" sldId="328"/>
            <ac:spMk id="3" creationId="{57D58948-448E-4E3E-86C3-343E71DAFBFB}"/>
          </ac:spMkLst>
        </pc:spChg>
        <pc:spChg chg="add del mod">
          <ac:chgData name="Reynolds, Neil" userId="b5c78a02-0dee-4965-9d11-40e47f7c4751" providerId="ADAL" clId="{A4994B7C-E4A4-46C3-A2D7-E301FE199BFC}" dt="2021-03-11T14:13:24.055" v="2338" actId="478"/>
          <ac:spMkLst>
            <pc:docMk/>
            <pc:sldMk cId="3879202332" sldId="328"/>
            <ac:spMk id="5" creationId="{77FD8F22-F716-4606-B131-DF0FDC6E0F63}"/>
          </ac:spMkLst>
        </pc:spChg>
        <pc:spChg chg="add del mod">
          <ac:chgData name="Reynolds, Neil" userId="b5c78a02-0dee-4965-9d11-40e47f7c4751" providerId="ADAL" clId="{A4994B7C-E4A4-46C3-A2D7-E301FE199BFC}" dt="2021-03-11T14:14:44.332" v="2352" actId="478"/>
          <ac:spMkLst>
            <pc:docMk/>
            <pc:sldMk cId="3879202332" sldId="328"/>
            <ac:spMk id="7" creationId="{B10EEAF7-B6F1-42C8-A046-930D01DF952E}"/>
          </ac:spMkLst>
        </pc:spChg>
        <pc:spChg chg="add del">
          <ac:chgData name="Reynolds, Neil" userId="b5c78a02-0dee-4965-9d11-40e47f7c4751" providerId="ADAL" clId="{A4994B7C-E4A4-46C3-A2D7-E301FE199BFC}" dt="2021-03-11T14:13:49.862" v="2342" actId="26606"/>
          <ac:spMkLst>
            <pc:docMk/>
            <pc:sldMk cId="3879202332" sldId="328"/>
            <ac:spMk id="12" creationId="{D4771268-CB57-404A-9271-370EB28F6090}"/>
          </ac:spMkLst>
        </pc:spChg>
        <pc:spChg chg="add del">
          <ac:chgData name="Reynolds, Neil" userId="b5c78a02-0dee-4965-9d11-40e47f7c4751" providerId="ADAL" clId="{A4994B7C-E4A4-46C3-A2D7-E301FE199BFC}" dt="2021-03-11T14:14:07.337" v="2344" actId="26606"/>
          <ac:spMkLst>
            <pc:docMk/>
            <pc:sldMk cId="3879202332" sldId="328"/>
            <ac:spMk id="14" creationId="{D12DDE76-C203-4047-9998-63900085B5E8}"/>
          </ac:spMkLst>
        </pc:spChg>
        <pc:spChg chg="add del">
          <ac:chgData name="Reynolds, Neil" userId="b5c78a02-0dee-4965-9d11-40e47f7c4751" providerId="ADAL" clId="{A4994B7C-E4A4-46C3-A2D7-E301FE199BFC}" dt="2021-03-11T14:14:15.593" v="2346" actId="26606"/>
          <ac:spMkLst>
            <pc:docMk/>
            <pc:sldMk cId="3879202332" sldId="328"/>
            <ac:spMk id="16" creationId="{61B91595-DF01-4E8B-80BF-B812BA9BFDB5}"/>
          </ac:spMkLst>
        </pc:spChg>
        <pc:spChg chg="add del">
          <ac:chgData name="Reynolds, Neil" userId="b5c78a02-0dee-4965-9d11-40e47f7c4751" providerId="ADAL" clId="{A4994B7C-E4A4-46C3-A2D7-E301FE199BFC}" dt="2021-03-11T14:14:15.593" v="2346" actId="26606"/>
          <ac:spMkLst>
            <pc:docMk/>
            <pc:sldMk cId="3879202332" sldId="328"/>
            <ac:spMk id="17" creationId="{8AC533DD-1CF6-4A33-852D-3877441533AB}"/>
          </ac:spMkLst>
        </pc:spChg>
        <pc:spChg chg="add del">
          <ac:chgData name="Reynolds, Neil" userId="b5c78a02-0dee-4965-9d11-40e47f7c4751" providerId="ADAL" clId="{A4994B7C-E4A4-46C3-A2D7-E301FE199BFC}" dt="2021-03-11T14:14:54.895" v="2353" actId="26606"/>
          <ac:spMkLst>
            <pc:docMk/>
            <pc:sldMk cId="3879202332" sldId="328"/>
            <ac:spMk id="19" creationId="{53F29798-D584-4792-9B62-3F5F5C36D619}"/>
          </ac:spMkLst>
        </pc:spChg>
        <pc:spChg chg="add del">
          <ac:chgData name="Reynolds, Neil" userId="b5c78a02-0dee-4965-9d11-40e47f7c4751" providerId="ADAL" clId="{A4994B7C-E4A4-46C3-A2D7-E301FE199BFC}" dt="2021-03-11T14:18:57.254" v="2577" actId="26606"/>
          <ac:spMkLst>
            <pc:docMk/>
            <pc:sldMk cId="3879202332" sldId="328"/>
            <ac:spMk id="24" creationId="{53F29798-D584-4792-9B62-3F5F5C36D619}"/>
          </ac:spMkLst>
        </pc:spChg>
        <pc:spChg chg="add del">
          <ac:chgData name="Reynolds, Neil" userId="b5c78a02-0dee-4965-9d11-40e47f7c4751" providerId="ADAL" clId="{A4994B7C-E4A4-46C3-A2D7-E301FE199BFC}" dt="2021-03-11T14:18:57.216" v="2576" actId="26606"/>
          <ac:spMkLst>
            <pc:docMk/>
            <pc:sldMk cId="3879202332" sldId="328"/>
            <ac:spMk id="29" creationId="{53F29798-D584-4792-9B62-3F5F5C36D619}"/>
          </ac:spMkLst>
        </pc:spChg>
        <pc:spChg chg="add">
          <ac:chgData name="Reynolds, Neil" userId="b5c78a02-0dee-4965-9d11-40e47f7c4751" providerId="ADAL" clId="{A4994B7C-E4A4-46C3-A2D7-E301FE199BFC}" dt="2021-03-11T14:18:57.254" v="2577" actId="26606"/>
          <ac:spMkLst>
            <pc:docMk/>
            <pc:sldMk cId="3879202332" sldId="328"/>
            <ac:spMk id="31" creationId="{53F29798-D584-4792-9B62-3F5F5C36D619}"/>
          </ac:spMkLst>
        </pc:spChg>
        <pc:graphicFrameChg chg="add del mod">
          <ac:chgData name="Reynolds, Neil" userId="b5c78a02-0dee-4965-9d11-40e47f7c4751" providerId="ADAL" clId="{A4994B7C-E4A4-46C3-A2D7-E301FE199BFC}" dt="2021-03-11T14:13:24.055" v="2338" actId="478"/>
          <ac:graphicFrameMkLst>
            <pc:docMk/>
            <pc:sldMk cId="3879202332" sldId="328"/>
            <ac:graphicFrameMk id="4" creationId="{81CD40F8-BCD7-4825-A4A4-17677501614D}"/>
          </ac:graphicFrameMkLst>
        </pc:graphicFrameChg>
        <pc:graphicFrameChg chg="add mod ord modGraphic">
          <ac:chgData name="Reynolds, Neil" userId="b5c78a02-0dee-4965-9d11-40e47f7c4751" providerId="ADAL" clId="{A4994B7C-E4A4-46C3-A2D7-E301FE199BFC}" dt="2021-03-11T15:16:34.265" v="3355" actId="113"/>
          <ac:graphicFrameMkLst>
            <pc:docMk/>
            <pc:sldMk cId="3879202332" sldId="328"/>
            <ac:graphicFrameMk id="6" creationId="{951805BF-956B-4F7B-8579-A465F3EB8637}"/>
          </ac:graphicFrameMkLst>
        </pc:graphicFrameChg>
        <pc:picChg chg="add del mod">
          <ac:chgData name="Reynolds, Neil" userId="b5c78a02-0dee-4965-9d11-40e47f7c4751" providerId="ADAL" clId="{A4994B7C-E4A4-46C3-A2D7-E301FE199BFC}" dt="2021-03-23T12:57:38.642" v="11901"/>
          <ac:picMkLst>
            <pc:docMk/>
            <pc:sldMk cId="3879202332" sldId="328"/>
            <ac:picMk id="3" creationId="{93895E30-AB60-4FC5-A258-CF105773BB82}"/>
          </ac:picMkLst>
        </pc:picChg>
        <pc:picChg chg="add mod">
          <ac:chgData name="Reynolds, Neil" userId="b5c78a02-0dee-4965-9d11-40e47f7c4751" providerId="ADAL" clId="{A4994B7C-E4A4-46C3-A2D7-E301FE199BFC}" dt="2021-03-23T12:57:38.642" v="11901"/>
          <ac:picMkLst>
            <pc:docMk/>
            <pc:sldMk cId="3879202332" sldId="328"/>
            <ac:picMk id="4" creationId="{394F0900-9BEC-4EFE-A492-D93E783367AD}"/>
          </ac:picMkLst>
        </pc:picChg>
      </pc:sldChg>
      <pc:sldChg chg="addSp delSp modSp new mod ord setBg modNotesTx">
        <pc:chgData name="Reynolds, Neil" userId="b5c78a02-0dee-4965-9d11-40e47f7c4751" providerId="ADAL" clId="{A4994B7C-E4A4-46C3-A2D7-E301FE199BFC}" dt="2021-03-23T12:59:33.737" v="11903"/>
        <pc:sldMkLst>
          <pc:docMk/>
          <pc:sldMk cId="2087078550" sldId="329"/>
        </pc:sldMkLst>
        <pc:spChg chg="mod">
          <ac:chgData name="Reynolds, Neil" userId="b5c78a02-0dee-4965-9d11-40e47f7c4751" providerId="ADAL" clId="{A4994B7C-E4A4-46C3-A2D7-E301FE199BFC}" dt="2021-03-11T14:34:33.111" v="2648" actId="20577"/>
          <ac:spMkLst>
            <pc:docMk/>
            <pc:sldMk cId="2087078550" sldId="329"/>
            <ac:spMk id="2" creationId="{0735BFED-9CEE-4D83-857E-08247638AF95}"/>
          </ac:spMkLst>
        </pc:spChg>
        <pc:spChg chg="add del">
          <ac:chgData name="Reynolds, Neil" userId="b5c78a02-0dee-4965-9d11-40e47f7c4751" providerId="ADAL" clId="{A4994B7C-E4A4-46C3-A2D7-E301FE199BFC}" dt="2021-03-11T14:30:47.033" v="2638" actId="478"/>
          <ac:spMkLst>
            <pc:docMk/>
            <pc:sldMk cId="2087078550" sldId="329"/>
            <ac:spMk id="3" creationId="{7AAE9369-99D4-4E81-8A34-7DF5AA30E62C}"/>
          </ac:spMkLst>
        </pc:spChg>
        <pc:spChg chg="add">
          <ac:chgData name="Reynolds, Neil" userId="b5c78a02-0dee-4965-9d11-40e47f7c4751" providerId="ADAL" clId="{A4994B7C-E4A4-46C3-A2D7-E301FE199BFC}" dt="2021-03-11T14:34:11.052" v="2646" actId="26606"/>
          <ac:spMkLst>
            <pc:docMk/>
            <pc:sldMk cId="2087078550" sldId="329"/>
            <ac:spMk id="11" creationId="{A8384FB5-9ADC-4DDC-881B-597D56F5B15D}"/>
          </ac:spMkLst>
        </pc:spChg>
        <pc:spChg chg="add">
          <ac:chgData name="Reynolds, Neil" userId="b5c78a02-0dee-4965-9d11-40e47f7c4751" providerId="ADAL" clId="{A4994B7C-E4A4-46C3-A2D7-E301FE199BFC}" dt="2021-03-11T14:34:11.052" v="2646" actId="26606"/>
          <ac:spMkLst>
            <pc:docMk/>
            <pc:sldMk cId="2087078550" sldId="329"/>
            <ac:spMk id="13" creationId="{91E5A9A7-95C6-4F4F-B00E-C82E07FE62EF}"/>
          </ac:spMkLst>
        </pc:spChg>
        <pc:spChg chg="add">
          <ac:chgData name="Reynolds, Neil" userId="b5c78a02-0dee-4965-9d11-40e47f7c4751" providerId="ADAL" clId="{A4994B7C-E4A4-46C3-A2D7-E301FE199BFC}" dt="2021-03-11T14:34:11.052" v="2646" actId="26606"/>
          <ac:spMkLst>
            <pc:docMk/>
            <pc:sldMk cId="2087078550" sldId="329"/>
            <ac:spMk id="15" creationId="{D07DD2DE-F619-49DD-B5E7-03A290FF4ED1}"/>
          </ac:spMkLst>
        </pc:spChg>
        <pc:spChg chg="add">
          <ac:chgData name="Reynolds, Neil" userId="b5c78a02-0dee-4965-9d11-40e47f7c4751" providerId="ADAL" clId="{A4994B7C-E4A4-46C3-A2D7-E301FE199BFC}" dt="2021-03-11T14:34:11.052" v="2646" actId="26606"/>
          <ac:spMkLst>
            <pc:docMk/>
            <pc:sldMk cId="2087078550" sldId="329"/>
            <ac:spMk id="17" creationId="{85149191-5F60-4A28-AAFF-039F96B0F3EC}"/>
          </ac:spMkLst>
        </pc:spChg>
        <pc:spChg chg="add">
          <ac:chgData name="Reynolds, Neil" userId="b5c78a02-0dee-4965-9d11-40e47f7c4751" providerId="ADAL" clId="{A4994B7C-E4A4-46C3-A2D7-E301FE199BFC}" dt="2021-03-11T14:34:11.052" v="2646" actId="26606"/>
          <ac:spMkLst>
            <pc:docMk/>
            <pc:sldMk cId="2087078550" sldId="329"/>
            <ac:spMk id="19" creationId="{F8260ED5-17F7-4158-B241-D51DD4CF1B7E}"/>
          </ac:spMkLst>
        </pc:spChg>
        <pc:graphicFrameChg chg="add del mod modGraphic">
          <ac:chgData name="Reynolds, Neil" userId="b5c78a02-0dee-4965-9d11-40e47f7c4751" providerId="ADAL" clId="{A4994B7C-E4A4-46C3-A2D7-E301FE199BFC}" dt="2021-03-11T14:23:28.909" v="2637"/>
          <ac:graphicFrameMkLst>
            <pc:docMk/>
            <pc:sldMk cId="2087078550" sldId="329"/>
            <ac:graphicFrameMk id="4" creationId="{D269C58A-2511-4F28-A764-6AFF1C628489}"/>
          </ac:graphicFrameMkLst>
        </pc:graphicFrameChg>
        <pc:graphicFrameChg chg="add del mod modGraphic">
          <ac:chgData name="Reynolds, Neil" userId="b5c78a02-0dee-4965-9d11-40e47f7c4751" providerId="ADAL" clId="{A4994B7C-E4A4-46C3-A2D7-E301FE199BFC}" dt="2021-03-11T14:31:42.933" v="2644" actId="478"/>
          <ac:graphicFrameMkLst>
            <pc:docMk/>
            <pc:sldMk cId="2087078550" sldId="329"/>
            <ac:graphicFrameMk id="5" creationId="{E16A5E9A-A03A-4BE3-B27D-8B4B684D77F0}"/>
          </ac:graphicFrameMkLst>
        </pc:graphicFrameChg>
        <pc:graphicFrameChg chg="add mod modGraphic">
          <ac:chgData name="Reynolds, Neil" userId="b5c78a02-0dee-4965-9d11-40e47f7c4751" providerId="ADAL" clId="{A4994B7C-E4A4-46C3-A2D7-E301FE199BFC}" dt="2021-03-11T14:34:11.052" v="2646" actId="26606"/>
          <ac:graphicFrameMkLst>
            <pc:docMk/>
            <pc:sldMk cId="2087078550" sldId="329"/>
            <ac:graphicFrameMk id="6" creationId="{7EBC7DEC-8C7E-4FBD-9304-4610CA967043}"/>
          </ac:graphicFrameMkLst>
        </pc:graphicFrameChg>
        <pc:picChg chg="add mod">
          <ac:chgData name="Reynolds, Neil" userId="b5c78a02-0dee-4965-9d11-40e47f7c4751" providerId="ADAL" clId="{A4994B7C-E4A4-46C3-A2D7-E301FE199BFC}" dt="2021-03-23T12:59:33.737" v="11903"/>
          <ac:picMkLst>
            <pc:docMk/>
            <pc:sldMk cId="2087078550" sldId="329"/>
            <ac:picMk id="3" creationId="{16AB33E4-DC90-4122-A0F9-565EA8C6C5B7}"/>
          </ac:picMkLst>
        </pc:picChg>
      </pc:sldChg>
      <pc:sldChg chg="addSp delSp modSp new mod setBg modNotesTx">
        <pc:chgData name="Reynolds, Neil" userId="b5c78a02-0dee-4965-9d11-40e47f7c4751" providerId="ADAL" clId="{A4994B7C-E4A4-46C3-A2D7-E301FE199BFC}" dt="2021-03-23T13:00:20.069" v="11905"/>
        <pc:sldMkLst>
          <pc:docMk/>
          <pc:sldMk cId="3346015129" sldId="330"/>
        </pc:sldMkLst>
        <pc:spChg chg="mod">
          <ac:chgData name="Reynolds, Neil" userId="b5c78a02-0dee-4965-9d11-40e47f7c4751" providerId="ADAL" clId="{A4994B7C-E4A4-46C3-A2D7-E301FE199BFC}" dt="2021-03-11T14:44:01.908" v="2719" actId="26606"/>
          <ac:spMkLst>
            <pc:docMk/>
            <pc:sldMk cId="3346015129" sldId="330"/>
            <ac:spMk id="2" creationId="{57F09311-A130-487F-B6C2-B77A573F3F1E}"/>
          </ac:spMkLst>
        </pc:spChg>
        <pc:spChg chg="del">
          <ac:chgData name="Reynolds, Neil" userId="b5c78a02-0dee-4965-9d11-40e47f7c4751" providerId="ADAL" clId="{A4994B7C-E4A4-46C3-A2D7-E301FE199BFC}" dt="2021-03-11T14:35:09.393" v="2698" actId="478"/>
          <ac:spMkLst>
            <pc:docMk/>
            <pc:sldMk cId="3346015129" sldId="330"/>
            <ac:spMk id="3" creationId="{EEC5A687-E9F1-4EEC-AD2A-6606B87D17E8}"/>
          </ac:spMkLst>
        </pc:spChg>
        <pc:spChg chg="add del">
          <ac:chgData name="Reynolds, Neil" userId="b5c78a02-0dee-4965-9d11-40e47f7c4751" providerId="ADAL" clId="{A4994B7C-E4A4-46C3-A2D7-E301FE199BFC}" dt="2021-03-11T14:44:01.877" v="2718" actId="26606"/>
          <ac:spMkLst>
            <pc:docMk/>
            <pc:sldMk cId="3346015129" sldId="330"/>
            <ac:spMk id="9" creationId="{53F29798-D584-4792-9B62-3F5F5C36D619}"/>
          </ac:spMkLst>
        </pc:spChg>
        <pc:spChg chg="add">
          <ac:chgData name="Reynolds, Neil" userId="b5c78a02-0dee-4965-9d11-40e47f7c4751" providerId="ADAL" clId="{A4994B7C-E4A4-46C3-A2D7-E301FE199BFC}" dt="2021-03-11T14:44:01.908" v="2719" actId="26606"/>
          <ac:spMkLst>
            <pc:docMk/>
            <pc:sldMk cId="3346015129" sldId="330"/>
            <ac:spMk id="11" creationId="{D12DDE76-C203-4047-9998-63900085B5E8}"/>
          </ac:spMkLst>
        </pc:spChg>
        <pc:graphicFrameChg chg="add mod modGraphic">
          <ac:chgData name="Reynolds, Neil" userId="b5c78a02-0dee-4965-9d11-40e47f7c4751" providerId="ADAL" clId="{A4994B7C-E4A4-46C3-A2D7-E301FE199BFC}" dt="2021-03-11T14:54:25.419" v="2834" actId="113"/>
          <ac:graphicFrameMkLst>
            <pc:docMk/>
            <pc:sldMk cId="3346015129" sldId="330"/>
            <ac:graphicFrameMk id="4" creationId="{9B1DCF51-215B-4C12-A333-17A2A2ECEDE2}"/>
          </ac:graphicFrameMkLst>
        </pc:graphicFrameChg>
        <pc:picChg chg="add del mod">
          <ac:chgData name="Reynolds, Neil" userId="b5c78a02-0dee-4965-9d11-40e47f7c4751" providerId="ADAL" clId="{A4994B7C-E4A4-46C3-A2D7-E301FE199BFC}" dt="2021-03-23T13:00:20.069" v="11905"/>
          <ac:picMkLst>
            <pc:docMk/>
            <pc:sldMk cId="3346015129" sldId="330"/>
            <ac:picMk id="3" creationId="{62AE4692-389A-4571-B5E4-AC556F423CB2}"/>
          </ac:picMkLst>
        </pc:picChg>
        <pc:picChg chg="add mod">
          <ac:chgData name="Reynolds, Neil" userId="b5c78a02-0dee-4965-9d11-40e47f7c4751" providerId="ADAL" clId="{A4994B7C-E4A4-46C3-A2D7-E301FE199BFC}" dt="2021-03-23T13:00:20.069" v="11905"/>
          <ac:picMkLst>
            <pc:docMk/>
            <pc:sldMk cId="3346015129" sldId="330"/>
            <ac:picMk id="5" creationId="{D8AEE9D7-0270-485D-B8F0-16665B7CA0C7}"/>
          </ac:picMkLst>
        </pc:picChg>
      </pc:sldChg>
      <pc:sldChg chg="addSp delSp modSp new mod setBg modNotesTx">
        <pc:chgData name="Reynolds, Neil" userId="b5c78a02-0dee-4965-9d11-40e47f7c4751" providerId="ADAL" clId="{A4994B7C-E4A4-46C3-A2D7-E301FE199BFC}" dt="2021-03-23T13:01:07.740" v="11906"/>
        <pc:sldMkLst>
          <pc:docMk/>
          <pc:sldMk cId="3389350570" sldId="331"/>
        </pc:sldMkLst>
        <pc:spChg chg="mod">
          <ac:chgData name="Reynolds, Neil" userId="b5c78a02-0dee-4965-9d11-40e47f7c4751" providerId="ADAL" clId="{A4994B7C-E4A4-46C3-A2D7-E301FE199BFC}" dt="2021-03-11T14:48:58.140" v="2789" actId="26606"/>
          <ac:spMkLst>
            <pc:docMk/>
            <pc:sldMk cId="3389350570" sldId="331"/>
            <ac:spMk id="2" creationId="{004D5F8D-1182-478F-A49F-BCCA448F2121}"/>
          </ac:spMkLst>
        </pc:spChg>
        <pc:spChg chg="del">
          <ac:chgData name="Reynolds, Neil" userId="b5c78a02-0dee-4965-9d11-40e47f7c4751" providerId="ADAL" clId="{A4994B7C-E4A4-46C3-A2D7-E301FE199BFC}" dt="2021-03-11T14:44:43.561" v="2723" actId="478"/>
          <ac:spMkLst>
            <pc:docMk/>
            <pc:sldMk cId="3389350570" sldId="331"/>
            <ac:spMk id="3" creationId="{F524BCD3-6CF1-4156-A075-7E1882427944}"/>
          </ac:spMkLst>
        </pc:spChg>
        <pc:spChg chg="add del mod">
          <ac:chgData name="Reynolds, Neil" userId="b5c78a02-0dee-4965-9d11-40e47f7c4751" providerId="ADAL" clId="{A4994B7C-E4A4-46C3-A2D7-E301FE199BFC}" dt="2021-03-11T14:45:42.793" v="2750" actId="478"/>
          <ac:spMkLst>
            <pc:docMk/>
            <pc:sldMk cId="3389350570" sldId="331"/>
            <ac:spMk id="5" creationId="{C253CB5A-1674-47A0-9BF9-2CCE2886F225}"/>
          </ac:spMkLst>
        </pc:spChg>
        <pc:spChg chg="add del">
          <ac:chgData name="Reynolds, Neil" userId="b5c78a02-0dee-4965-9d11-40e47f7c4751" providerId="ADAL" clId="{A4994B7C-E4A4-46C3-A2D7-E301FE199BFC}" dt="2021-03-11T14:48:58.140" v="2789" actId="26606"/>
          <ac:spMkLst>
            <pc:docMk/>
            <pc:sldMk cId="3389350570" sldId="331"/>
            <ac:spMk id="10" creationId="{1A95671B-3CC6-4792-9114-B74FAEA224E6}"/>
          </ac:spMkLst>
        </pc:spChg>
        <pc:spChg chg="add del">
          <ac:chgData name="Reynolds, Neil" userId="b5c78a02-0dee-4965-9d11-40e47f7c4751" providerId="ADAL" clId="{A4994B7C-E4A4-46C3-A2D7-E301FE199BFC}" dt="2021-03-11T14:52:56.082" v="2821" actId="26606"/>
          <ac:spMkLst>
            <pc:docMk/>
            <pc:sldMk cId="3389350570" sldId="331"/>
            <ac:spMk id="15" creationId="{D12DDE76-C203-4047-9998-63900085B5E8}"/>
          </ac:spMkLst>
        </pc:spChg>
        <pc:spChg chg="add">
          <ac:chgData name="Reynolds, Neil" userId="b5c78a02-0dee-4965-9d11-40e47f7c4751" providerId="ADAL" clId="{A4994B7C-E4A4-46C3-A2D7-E301FE199BFC}" dt="2021-03-11T14:52:56.082" v="2821" actId="26606"/>
          <ac:spMkLst>
            <pc:docMk/>
            <pc:sldMk cId="3389350570" sldId="331"/>
            <ac:spMk id="20" creationId="{D12DDE76-C203-4047-9998-63900085B5E8}"/>
          </ac:spMkLst>
        </pc:spChg>
        <pc:graphicFrameChg chg="add del mod ord modGraphic">
          <ac:chgData name="Reynolds, Neil" userId="b5c78a02-0dee-4965-9d11-40e47f7c4751" providerId="ADAL" clId="{A4994B7C-E4A4-46C3-A2D7-E301FE199BFC}" dt="2021-03-11T14:52:40.175" v="2819" actId="478"/>
          <ac:graphicFrameMkLst>
            <pc:docMk/>
            <pc:sldMk cId="3389350570" sldId="331"/>
            <ac:graphicFrameMk id="4" creationId="{328A2576-9E29-45A1-9162-25F3EB3AFC00}"/>
          </ac:graphicFrameMkLst>
        </pc:graphicFrameChg>
        <pc:graphicFrameChg chg="add mod modGraphic">
          <ac:chgData name="Reynolds, Neil" userId="b5c78a02-0dee-4965-9d11-40e47f7c4751" providerId="ADAL" clId="{A4994B7C-E4A4-46C3-A2D7-E301FE199BFC}" dt="2021-03-11T14:58:56.627" v="2856" actId="14100"/>
          <ac:graphicFrameMkLst>
            <pc:docMk/>
            <pc:sldMk cId="3389350570" sldId="331"/>
            <ac:graphicFrameMk id="6" creationId="{439078EA-0D71-4055-A5F7-35B8360D7562}"/>
          </ac:graphicFrameMkLst>
        </pc:graphicFrameChg>
        <pc:picChg chg="add mod">
          <ac:chgData name="Reynolds, Neil" userId="b5c78a02-0dee-4965-9d11-40e47f7c4751" providerId="ADAL" clId="{A4994B7C-E4A4-46C3-A2D7-E301FE199BFC}" dt="2021-03-23T13:01:07.740" v="11906"/>
          <ac:picMkLst>
            <pc:docMk/>
            <pc:sldMk cId="3389350570" sldId="331"/>
            <ac:picMk id="3" creationId="{E99683DD-7803-4C8D-963A-7648FD9AF3D9}"/>
          </ac:picMkLst>
        </pc:picChg>
      </pc:sldChg>
      <pc:sldChg chg="addSp delSp modSp new mod setBg modNotesTx">
        <pc:chgData name="Reynolds, Neil" userId="b5c78a02-0dee-4965-9d11-40e47f7c4751" providerId="ADAL" clId="{A4994B7C-E4A4-46C3-A2D7-E301FE199BFC}" dt="2021-03-23T13:01:31.969" v="11907"/>
        <pc:sldMkLst>
          <pc:docMk/>
          <pc:sldMk cId="673589287" sldId="332"/>
        </pc:sldMkLst>
        <pc:spChg chg="del">
          <ac:chgData name="Reynolds, Neil" userId="b5c78a02-0dee-4965-9d11-40e47f7c4751" providerId="ADAL" clId="{A4994B7C-E4A4-46C3-A2D7-E301FE199BFC}" dt="2021-03-11T14:48:01.559" v="2774" actId="478"/>
          <ac:spMkLst>
            <pc:docMk/>
            <pc:sldMk cId="673589287" sldId="332"/>
            <ac:spMk id="2" creationId="{D33D8361-98AD-480C-BDFF-2242AB8B7B8A}"/>
          </ac:spMkLst>
        </pc:spChg>
        <pc:spChg chg="del">
          <ac:chgData name="Reynolds, Neil" userId="b5c78a02-0dee-4965-9d11-40e47f7c4751" providerId="ADAL" clId="{A4994B7C-E4A4-46C3-A2D7-E301FE199BFC}" dt="2021-03-11T14:48:03.961" v="2775" actId="478"/>
          <ac:spMkLst>
            <pc:docMk/>
            <pc:sldMk cId="673589287" sldId="332"/>
            <ac:spMk id="3" creationId="{3F412C2B-6D40-472E-8201-C44BEBE188B3}"/>
          </ac:spMkLst>
        </pc:spChg>
        <pc:spChg chg="add mod">
          <ac:chgData name="Reynolds, Neil" userId="b5c78a02-0dee-4965-9d11-40e47f7c4751" providerId="ADAL" clId="{A4994B7C-E4A4-46C3-A2D7-E301FE199BFC}" dt="2021-03-11T14:48:23.393" v="2787" actId="26606"/>
          <ac:spMkLst>
            <pc:docMk/>
            <pc:sldMk cId="673589287" sldId="332"/>
            <ac:spMk id="5" creationId="{F8AE223C-589A-4531-A58E-08CA7CB303B4}"/>
          </ac:spMkLst>
        </pc:spChg>
        <pc:spChg chg="add del">
          <ac:chgData name="Reynolds, Neil" userId="b5c78a02-0dee-4965-9d11-40e47f7c4751" providerId="ADAL" clId="{A4994B7C-E4A4-46C3-A2D7-E301FE199BFC}" dt="2021-03-11T14:48:09.717" v="2778" actId="26606"/>
          <ac:spMkLst>
            <pc:docMk/>
            <pc:sldMk cId="673589287" sldId="332"/>
            <ac:spMk id="10" creationId="{53F29798-D584-4792-9B62-3F5F5C36D619}"/>
          </ac:spMkLst>
        </pc:spChg>
        <pc:spChg chg="add del">
          <ac:chgData name="Reynolds, Neil" userId="b5c78a02-0dee-4965-9d11-40e47f7c4751" providerId="ADAL" clId="{A4994B7C-E4A4-46C3-A2D7-E301FE199BFC}" dt="2021-03-11T14:48:12.241" v="2780" actId="26606"/>
          <ac:spMkLst>
            <pc:docMk/>
            <pc:sldMk cId="673589287" sldId="332"/>
            <ac:spMk id="12" creationId="{91E5A9A7-95C6-4F4F-B00E-C82E07FE62EF}"/>
          </ac:spMkLst>
        </pc:spChg>
        <pc:spChg chg="add del">
          <ac:chgData name="Reynolds, Neil" userId="b5c78a02-0dee-4965-9d11-40e47f7c4751" providerId="ADAL" clId="{A4994B7C-E4A4-46C3-A2D7-E301FE199BFC}" dt="2021-03-11T14:48:12.241" v="2780" actId="26606"/>
          <ac:spMkLst>
            <pc:docMk/>
            <pc:sldMk cId="673589287" sldId="332"/>
            <ac:spMk id="13" creationId="{A8384FB5-9ADC-4DDC-881B-597D56F5B15D}"/>
          </ac:spMkLst>
        </pc:spChg>
        <pc:spChg chg="add del">
          <ac:chgData name="Reynolds, Neil" userId="b5c78a02-0dee-4965-9d11-40e47f7c4751" providerId="ADAL" clId="{A4994B7C-E4A4-46C3-A2D7-E301FE199BFC}" dt="2021-03-11T14:48:12.241" v="2780" actId="26606"/>
          <ac:spMkLst>
            <pc:docMk/>
            <pc:sldMk cId="673589287" sldId="332"/>
            <ac:spMk id="14" creationId="{D07DD2DE-F619-49DD-B5E7-03A290FF4ED1}"/>
          </ac:spMkLst>
        </pc:spChg>
        <pc:spChg chg="add del">
          <ac:chgData name="Reynolds, Neil" userId="b5c78a02-0dee-4965-9d11-40e47f7c4751" providerId="ADAL" clId="{A4994B7C-E4A4-46C3-A2D7-E301FE199BFC}" dt="2021-03-11T14:48:12.241" v="2780" actId="26606"/>
          <ac:spMkLst>
            <pc:docMk/>
            <pc:sldMk cId="673589287" sldId="332"/>
            <ac:spMk id="16" creationId="{85149191-5F60-4A28-AAFF-039F96B0F3EC}"/>
          </ac:spMkLst>
        </pc:spChg>
        <pc:spChg chg="add del">
          <ac:chgData name="Reynolds, Neil" userId="b5c78a02-0dee-4965-9d11-40e47f7c4751" providerId="ADAL" clId="{A4994B7C-E4A4-46C3-A2D7-E301FE199BFC}" dt="2021-03-11T14:48:12.241" v="2780" actId="26606"/>
          <ac:spMkLst>
            <pc:docMk/>
            <pc:sldMk cId="673589287" sldId="332"/>
            <ac:spMk id="18" creationId="{F8260ED5-17F7-4158-B241-D51DD4CF1B7E}"/>
          </ac:spMkLst>
        </pc:spChg>
        <pc:spChg chg="add del">
          <ac:chgData name="Reynolds, Neil" userId="b5c78a02-0dee-4965-9d11-40e47f7c4751" providerId="ADAL" clId="{A4994B7C-E4A4-46C3-A2D7-E301FE199BFC}" dt="2021-03-11T14:48:15.931" v="2782" actId="26606"/>
          <ac:spMkLst>
            <pc:docMk/>
            <pc:sldMk cId="673589287" sldId="332"/>
            <ac:spMk id="20" creationId="{53F29798-D584-4792-9B62-3F5F5C36D619}"/>
          </ac:spMkLst>
        </pc:spChg>
        <pc:spChg chg="add del">
          <ac:chgData name="Reynolds, Neil" userId="b5c78a02-0dee-4965-9d11-40e47f7c4751" providerId="ADAL" clId="{A4994B7C-E4A4-46C3-A2D7-E301FE199BFC}" dt="2021-03-11T14:48:21.674" v="2784" actId="26606"/>
          <ac:spMkLst>
            <pc:docMk/>
            <pc:sldMk cId="673589287" sldId="332"/>
            <ac:spMk id="22" creationId="{A8384FB5-9ADC-4DDC-881B-597D56F5B15D}"/>
          </ac:spMkLst>
        </pc:spChg>
        <pc:spChg chg="add del">
          <ac:chgData name="Reynolds, Neil" userId="b5c78a02-0dee-4965-9d11-40e47f7c4751" providerId="ADAL" clId="{A4994B7C-E4A4-46C3-A2D7-E301FE199BFC}" dt="2021-03-11T14:48:21.674" v="2784" actId="26606"/>
          <ac:spMkLst>
            <pc:docMk/>
            <pc:sldMk cId="673589287" sldId="332"/>
            <ac:spMk id="23" creationId="{91E5A9A7-95C6-4F4F-B00E-C82E07FE62EF}"/>
          </ac:spMkLst>
        </pc:spChg>
        <pc:spChg chg="add del">
          <ac:chgData name="Reynolds, Neil" userId="b5c78a02-0dee-4965-9d11-40e47f7c4751" providerId="ADAL" clId="{A4994B7C-E4A4-46C3-A2D7-E301FE199BFC}" dt="2021-03-11T14:48:21.674" v="2784" actId="26606"/>
          <ac:spMkLst>
            <pc:docMk/>
            <pc:sldMk cId="673589287" sldId="332"/>
            <ac:spMk id="24" creationId="{D07DD2DE-F619-49DD-B5E7-03A290FF4ED1}"/>
          </ac:spMkLst>
        </pc:spChg>
        <pc:spChg chg="add del">
          <ac:chgData name="Reynolds, Neil" userId="b5c78a02-0dee-4965-9d11-40e47f7c4751" providerId="ADAL" clId="{A4994B7C-E4A4-46C3-A2D7-E301FE199BFC}" dt="2021-03-11T14:48:21.674" v="2784" actId="26606"/>
          <ac:spMkLst>
            <pc:docMk/>
            <pc:sldMk cId="673589287" sldId="332"/>
            <ac:spMk id="25" creationId="{85149191-5F60-4A28-AAFF-039F96B0F3EC}"/>
          </ac:spMkLst>
        </pc:spChg>
        <pc:spChg chg="add del">
          <ac:chgData name="Reynolds, Neil" userId="b5c78a02-0dee-4965-9d11-40e47f7c4751" providerId="ADAL" clId="{A4994B7C-E4A4-46C3-A2D7-E301FE199BFC}" dt="2021-03-11T14:48:21.674" v="2784" actId="26606"/>
          <ac:spMkLst>
            <pc:docMk/>
            <pc:sldMk cId="673589287" sldId="332"/>
            <ac:spMk id="26" creationId="{F8260ED5-17F7-4158-B241-D51DD4CF1B7E}"/>
          </ac:spMkLst>
        </pc:spChg>
        <pc:spChg chg="add del">
          <ac:chgData name="Reynolds, Neil" userId="b5c78a02-0dee-4965-9d11-40e47f7c4751" providerId="ADAL" clId="{A4994B7C-E4A4-46C3-A2D7-E301FE199BFC}" dt="2021-03-11T14:48:23.346" v="2786" actId="26606"/>
          <ac:spMkLst>
            <pc:docMk/>
            <pc:sldMk cId="673589287" sldId="332"/>
            <ac:spMk id="28" creationId="{53F29798-D584-4792-9B62-3F5F5C36D619}"/>
          </ac:spMkLst>
        </pc:spChg>
        <pc:spChg chg="add">
          <ac:chgData name="Reynolds, Neil" userId="b5c78a02-0dee-4965-9d11-40e47f7c4751" providerId="ADAL" clId="{A4994B7C-E4A4-46C3-A2D7-E301FE199BFC}" dt="2021-03-11T14:48:23.393" v="2787" actId="26606"/>
          <ac:spMkLst>
            <pc:docMk/>
            <pc:sldMk cId="673589287" sldId="332"/>
            <ac:spMk id="30" creationId="{D12DDE76-C203-4047-9998-63900085B5E8}"/>
          </ac:spMkLst>
        </pc:spChg>
        <pc:graphicFrameChg chg="add mod ord modGraphic">
          <ac:chgData name="Reynolds, Neil" userId="b5c78a02-0dee-4965-9d11-40e47f7c4751" providerId="ADAL" clId="{A4994B7C-E4A4-46C3-A2D7-E301FE199BFC}" dt="2021-03-11T14:55:17.740" v="2839" actId="207"/>
          <ac:graphicFrameMkLst>
            <pc:docMk/>
            <pc:sldMk cId="673589287" sldId="332"/>
            <ac:graphicFrameMk id="4" creationId="{6DD355AB-5CBC-4195-AD1C-029C6BC69556}"/>
          </ac:graphicFrameMkLst>
        </pc:graphicFrameChg>
        <pc:picChg chg="add mod">
          <ac:chgData name="Reynolds, Neil" userId="b5c78a02-0dee-4965-9d11-40e47f7c4751" providerId="ADAL" clId="{A4994B7C-E4A4-46C3-A2D7-E301FE199BFC}" dt="2021-03-23T13:01:31.969" v="11907"/>
          <ac:picMkLst>
            <pc:docMk/>
            <pc:sldMk cId="673589287" sldId="332"/>
            <ac:picMk id="2" creationId="{2CAA85F9-C41A-407B-BB21-C99C940ABE78}"/>
          </ac:picMkLst>
        </pc:picChg>
      </pc:sldChg>
      <pc:sldChg chg="addSp delSp modSp new mod setBg modNotesTx">
        <pc:chgData name="Reynolds, Neil" userId="b5c78a02-0dee-4965-9d11-40e47f7c4751" providerId="ADAL" clId="{A4994B7C-E4A4-46C3-A2D7-E301FE199BFC}" dt="2021-03-23T13:49:34.040" v="12143"/>
        <pc:sldMkLst>
          <pc:docMk/>
          <pc:sldMk cId="4293760718" sldId="333"/>
        </pc:sldMkLst>
        <pc:spChg chg="del">
          <ac:chgData name="Reynolds, Neil" userId="b5c78a02-0dee-4965-9d11-40e47f7c4751" providerId="ADAL" clId="{A4994B7C-E4A4-46C3-A2D7-E301FE199BFC}" dt="2021-03-11T14:55:41.313" v="2842" actId="478"/>
          <ac:spMkLst>
            <pc:docMk/>
            <pc:sldMk cId="4293760718" sldId="333"/>
            <ac:spMk id="2" creationId="{B6CF34B6-5655-4908-8255-3D2B01861D64}"/>
          </ac:spMkLst>
        </pc:spChg>
        <pc:spChg chg="del">
          <ac:chgData name="Reynolds, Neil" userId="b5c78a02-0dee-4965-9d11-40e47f7c4751" providerId="ADAL" clId="{A4994B7C-E4A4-46C3-A2D7-E301FE199BFC}" dt="2021-03-11T14:55:39.255" v="2841" actId="478"/>
          <ac:spMkLst>
            <pc:docMk/>
            <pc:sldMk cId="4293760718" sldId="333"/>
            <ac:spMk id="3" creationId="{24DE79B9-A2C1-4B98-9644-E33B37FA7E3B}"/>
          </ac:spMkLst>
        </pc:spChg>
        <pc:spChg chg="add mod">
          <ac:chgData name="Reynolds, Neil" userId="b5c78a02-0dee-4965-9d11-40e47f7c4751" providerId="ADAL" clId="{A4994B7C-E4A4-46C3-A2D7-E301FE199BFC}" dt="2021-03-11T14:55:48.850" v="2844" actId="26606"/>
          <ac:spMkLst>
            <pc:docMk/>
            <pc:sldMk cId="4293760718" sldId="333"/>
            <ac:spMk id="5" creationId="{26C79874-AF64-4ADD-8161-9D2589C60C0F}"/>
          </ac:spMkLst>
        </pc:spChg>
        <pc:spChg chg="add">
          <ac:chgData name="Reynolds, Neil" userId="b5c78a02-0dee-4965-9d11-40e47f7c4751" providerId="ADAL" clId="{A4994B7C-E4A4-46C3-A2D7-E301FE199BFC}" dt="2021-03-11T14:55:48.850" v="2844" actId="26606"/>
          <ac:spMkLst>
            <pc:docMk/>
            <pc:sldMk cId="4293760718" sldId="333"/>
            <ac:spMk id="10" creationId="{D12DDE76-C203-4047-9998-63900085B5E8}"/>
          </ac:spMkLst>
        </pc:spChg>
        <pc:graphicFrameChg chg="add mod ord modGraphic">
          <ac:chgData name="Reynolds, Neil" userId="b5c78a02-0dee-4965-9d11-40e47f7c4751" providerId="ADAL" clId="{A4994B7C-E4A4-46C3-A2D7-E301FE199BFC}" dt="2021-03-11T14:56:37.030" v="2850" actId="1076"/>
          <ac:graphicFrameMkLst>
            <pc:docMk/>
            <pc:sldMk cId="4293760718" sldId="333"/>
            <ac:graphicFrameMk id="4" creationId="{11C75721-60AA-4666-A978-DC4EE05C81B0}"/>
          </ac:graphicFrameMkLst>
        </pc:graphicFrameChg>
        <pc:picChg chg="add del mod">
          <ac:chgData name="Reynolds, Neil" userId="b5c78a02-0dee-4965-9d11-40e47f7c4751" providerId="ADAL" clId="{A4994B7C-E4A4-46C3-A2D7-E301FE199BFC}" dt="2021-03-23T13:02:11.737" v="11909"/>
          <ac:picMkLst>
            <pc:docMk/>
            <pc:sldMk cId="4293760718" sldId="333"/>
            <ac:picMk id="2" creationId="{A6788A0D-60CC-4E14-B2AE-48058467E37B}"/>
          </ac:picMkLst>
        </pc:picChg>
        <pc:picChg chg="add del mod">
          <ac:chgData name="Reynolds, Neil" userId="b5c78a02-0dee-4965-9d11-40e47f7c4751" providerId="ADAL" clId="{A4994B7C-E4A4-46C3-A2D7-E301FE199BFC}" dt="2021-03-23T13:02:25.561" v="11910"/>
          <ac:picMkLst>
            <pc:docMk/>
            <pc:sldMk cId="4293760718" sldId="333"/>
            <ac:picMk id="3" creationId="{52D9FCFD-3276-4F4F-B0E9-36CB71526594}"/>
          </ac:picMkLst>
        </pc:picChg>
        <pc:picChg chg="add del mod">
          <ac:chgData name="Reynolds, Neil" userId="b5c78a02-0dee-4965-9d11-40e47f7c4751" providerId="ADAL" clId="{A4994B7C-E4A4-46C3-A2D7-E301FE199BFC}" dt="2021-03-23T13:02:53.143" v="11911"/>
          <ac:picMkLst>
            <pc:docMk/>
            <pc:sldMk cId="4293760718" sldId="333"/>
            <ac:picMk id="6" creationId="{DB62E81B-863D-42CB-9793-FA575F1983C0}"/>
          </ac:picMkLst>
        </pc:picChg>
        <pc:picChg chg="add del mod">
          <ac:chgData name="Reynolds, Neil" userId="b5c78a02-0dee-4965-9d11-40e47f7c4751" providerId="ADAL" clId="{A4994B7C-E4A4-46C3-A2D7-E301FE199BFC}" dt="2021-03-23T13:49:34.040" v="12143"/>
          <ac:picMkLst>
            <pc:docMk/>
            <pc:sldMk cId="4293760718" sldId="333"/>
            <ac:picMk id="7" creationId="{221BC606-E570-49CB-AD9D-333E754523AC}"/>
          </ac:picMkLst>
        </pc:picChg>
        <pc:picChg chg="add mod">
          <ac:chgData name="Reynolds, Neil" userId="b5c78a02-0dee-4965-9d11-40e47f7c4751" providerId="ADAL" clId="{A4994B7C-E4A4-46C3-A2D7-E301FE199BFC}" dt="2021-03-23T13:49:34.040" v="12143"/>
          <ac:picMkLst>
            <pc:docMk/>
            <pc:sldMk cId="4293760718" sldId="333"/>
            <ac:picMk id="8" creationId="{052AA704-C570-4B46-9F5E-3BB46534F3FC}"/>
          </ac:picMkLst>
        </pc:picChg>
      </pc:sldChg>
      <pc:sldChg chg="addSp modSp new mod modNotesTx">
        <pc:chgData name="Reynolds, Neil" userId="b5c78a02-0dee-4965-9d11-40e47f7c4751" providerId="ADAL" clId="{A4994B7C-E4A4-46C3-A2D7-E301FE199BFC}" dt="2021-03-23T13:07:26.980" v="11923"/>
        <pc:sldMkLst>
          <pc:docMk/>
          <pc:sldMk cId="196317271" sldId="334"/>
        </pc:sldMkLst>
        <pc:spChg chg="mod">
          <ac:chgData name="Reynolds, Neil" userId="b5c78a02-0dee-4965-9d11-40e47f7c4751" providerId="ADAL" clId="{A4994B7C-E4A4-46C3-A2D7-E301FE199BFC}" dt="2021-03-11T15:02:34.307" v="2910" actId="113"/>
          <ac:spMkLst>
            <pc:docMk/>
            <pc:sldMk cId="196317271" sldId="334"/>
            <ac:spMk id="2" creationId="{0016C8C2-D1ED-4DD8-829A-A7743B0FD7CC}"/>
          </ac:spMkLst>
        </pc:spChg>
        <pc:spChg chg="mod">
          <ac:chgData name="Reynolds, Neil" userId="b5c78a02-0dee-4965-9d11-40e47f7c4751" providerId="ADAL" clId="{A4994B7C-E4A4-46C3-A2D7-E301FE199BFC}" dt="2021-03-11T15:07:34.454" v="3242" actId="403"/>
          <ac:spMkLst>
            <pc:docMk/>
            <pc:sldMk cId="196317271" sldId="334"/>
            <ac:spMk id="3" creationId="{2BA65844-286D-46DF-A32C-F4141447D201}"/>
          </ac:spMkLst>
        </pc:spChg>
        <pc:picChg chg="add mod">
          <ac:chgData name="Reynolds, Neil" userId="b5c78a02-0dee-4965-9d11-40e47f7c4751" providerId="ADAL" clId="{A4994B7C-E4A4-46C3-A2D7-E301FE199BFC}" dt="2021-03-23T13:07:26.980" v="11923"/>
          <ac:picMkLst>
            <pc:docMk/>
            <pc:sldMk cId="196317271" sldId="334"/>
            <ac:picMk id="4" creationId="{CD1B4E9A-26BE-461B-8850-6D1F6FC1BB25}"/>
          </ac:picMkLst>
        </pc:picChg>
      </pc:sldChg>
      <pc:sldChg chg="addSp delSp modSp new mod modNotesTx">
        <pc:chgData name="Reynolds, Neil" userId="b5c78a02-0dee-4965-9d11-40e47f7c4751" providerId="ADAL" clId="{A4994B7C-E4A4-46C3-A2D7-E301FE199BFC}" dt="2021-03-23T13:06:21.190" v="11921"/>
        <pc:sldMkLst>
          <pc:docMk/>
          <pc:sldMk cId="3894047730" sldId="335"/>
        </pc:sldMkLst>
        <pc:spChg chg="mod">
          <ac:chgData name="Reynolds, Neil" userId="b5c78a02-0dee-4965-9d11-40e47f7c4751" providerId="ADAL" clId="{A4994B7C-E4A4-46C3-A2D7-E301FE199BFC}" dt="2021-03-11T15:06:15.005" v="3224" actId="20577"/>
          <ac:spMkLst>
            <pc:docMk/>
            <pc:sldMk cId="3894047730" sldId="335"/>
            <ac:spMk id="2" creationId="{0539ED3A-5529-436C-900E-110AA3F1C55B}"/>
          </ac:spMkLst>
        </pc:spChg>
        <pc:spChg chg="mod">
          <ac:chgData name="Reynolds, Neil" userId="b5c78a02-0dee-4965-9d11-40e47f7c4751" providerId="ADAL" clId="{A4994B7C-E4A4-46C3-A2D7-E301FE199BFC}" dt="2021-03-11T15:04:00.577" v="2917" actId="5793"/>
          <ac:spMkLst>
            <pc:docMk/>
            <pc:sldMk cId="3894047730" sldId="335"/>
            <ac:spMk id="3" creationId="{5F65478A-245E-44AE-BE2D-5BC66D0063CC}"/>
          </ac:spMkLst>
        </pc:spChg>
        <pc:picChg chg="add del mod">
          <ac:chgData name="Reynolds, Neil" userId="b5c78a02-0dee-4965-9d11-40e47f7c4751" providerId="ADAL" clId="{A4994B7C-E4A4-46C3-A2D7-E301FE199BFC}" dt="2021-03-23T13:06:21.190" v="11921"/>
          <ac:picMkLst>
            <pc:docMk/>
            <pc:sldMk cId="3894047730" sldId="335"/>
            <ac:picMk id="4" creationId="{1A3CCC8E-091B-4396-A42C-91CAE375C0F1}"/>
          </ac:picMkLst>
        </pc:picChg>
        <pc:picChg chg="add mod">
          <ac:chgData name="Reynolds, Neil" userId="b5c78a02-0dee-4965-9d11-40e47f7c4751" providerId="ADAL" clId="{A4994B7C-E4A4-46C3-A2D7-E301FE199BFC}" dt="2021-03-23T13:06:21.190" v="11921"/>
          <ac:picMkLst>
            <pc:docMk/>
            <pc:sldMk cId="3894047730" sldId="335"/>
            <ac:picMk id="5" creationId="{18901FFE-B5B2-4095-ADA9-707D4D8D7B99}"/>
          </ac:picMkLst>
        </pc:picChg>
      </pc:sldChg>
    </pc:docChg>
  </pc:docChgLst>
  <pc:docChgLst>
    <pc:chgData name="Reynolds, Neil" userId="b5c78a02-0dee-4965-9d11-40e47f7c4751" providerId="ADAL" clId="{FFEE7DA3-03E5-4004-8C0D-822C13D17A02}"/>
    <pc:docChg chg="undo custSel addSld modSld">
      <pc:chgData name="Reynolds, Neil" userId="b5c78a02-0dee-4965-9d11-40e47f7c4751" providerId="ADAL" clId="{FFEE7DA3-03E5-4004-8C0D-822C13D17A02}" dt="2021-03-10T15:00:31.951" v="3610" actId="20577"/>
      <pc:docMkLst>
        <pc:docMk/>
      </pc:docMkLst>
      <pc:sldChg chg="modSp mod">
        <pc:chgData name="Reynolds, Neil" userId="b5c78a02-0dee-4965-9d11-40e47f7c4751" providerId="ADAL" clId="{FFEE7DA3-03E5-4004-8C0D-822C13D17A02}" dt="2021-03-10T15:00:31.951" v="3610" actId="20577"/>
        <pc:sldMkLst>
          <pc:docMk/>
          <pc:sldMk cId="150479333" sldId="270"/>
        </pc:sldMkLst>
        <pc:spChg chg="mod">
          <ac:chgData name="Reynolds, Neil" userId="b5c78a02-0dee-4965-9d11-40e47f7c4751" providerId="ADAL" clId="{FFEE7DA3-03E5-4004-8C0D-822C13D17A02}" dt="2021-03-10T15:00:31.951" v="3610" actId="20577"/>
          <ac:spMkLst>
            <pc:docMk/>
            <pc:sldMk cId="150479333" sldId="270"/>
            <ac:spMk id="3" creationId="{00000000-0000-0000-0000-000000000000}"/>
          </ac:spMkLst>
        </pc:spChg>
      </pc:sldChg>
      <pc:sldChg chg="addSp delSp modSp mod">
        <pc:chgData name="Reynolds, Neil" userId="b5c78a02-0dee-4965-9d11-40e47f7c4751" providerId="ADAL" clId="{FFEE7DA3-03E5-4004-8C0D-822C13D17A02}" dt="2021-03-10T12:57:22.821" v="255" actId="1076"/>
        <pc:sldMkLst>
          <pc:docMk/>
          <pc:sldMk cId="2876391664" sldId="279"/>
        </pc:sldMkLst>
        <pc:graphicFrameChg chg="add del mod modGraphic">
          <ac:chgData name="Reynolds, Neil" userId="b5c78a02-0dee-4965-9d11-40e47f7c4751" providerId="ADAL" clId="{FFEE7DA3-03E5-4004-8C0D-822C13D17A02}" dt="2021-03-10T12:54:00.882" v="208"/>
          <ac:graphicFrameMkLst>
            <pc:docMk/>
            <pc:sldMk cId="2876391664" sldId="279"/>
            <ac:graphicFrameMk id="4" creationId="{2360E490-CEC2-4CF4-9F44-7E22C6BCDA9E}"/>
          </ac:graphicFrameMkLst>
        </pc:graphicFrameChg>
        <pc:graphicFrameChg chg="add del mod modGraphic">
          <ac:chgData name="Reynolds, Neil" userId="b5c78a02-0dee-4965-9d11-40e47f7c4751" providerId="ADAL" clId="{FFEE7DA3-03E5-4004-8C0D-822C13D17A02}" dt="2021-03-10T12:57:22.821" v="255" actId="1076"/>
          <ac:graphicFrameMkLst>
            <pc:docMk/>
            <pc:sldMk cId="2876391664" sldId="279"/>
            <ac:graphicFrameMk id="5" creationId="{4B530F6E-0FFE-402C-A27D-F5761515730F}"/>
          </ac:graphicFrameMkLst>
        </pc:graphicFrameChg>
      </pc:sldChg>
      <pc:sldChg chg="addSp delSp modSp mod">
        <pc:chgData name="Reynolds, Neil" userId="b5c78a02-0dee-4965-9d11-40e47f7c4751" providerId="ADAL" clId="{FFEE7DA3-03E5-4004-8C0D-822C13D17A02}" dt="2021-03-10T14:52:19.313" v="3208"/>
        <pc:sldMkLst>
          <pc:docMk/>
          <pc:sldMk cId="2165737304" sldId="312"/>
        </pc:sldMkLst>
        <pc:graphicFrameChg chg="mod modGraphic">
          <ac:chgData name="Reynolds, Neil" userId="b5c78a02-0dee-4965-9d11-40e47f7c4751" providerId="ADAL" clId="{FFEE7DA3-03E5-4004-8C0D-822C13D17A02}" dt="2021-03-10T12:57:57.946" v="257" actId="1076"/>
          <ac:graphicFrameMkLst>
            <pc:docMk/>
            <pc:sldMk cId="2165737304" sldId="312"/>
            <ac:graphicFrameMk id="4" creationId="{3B22C598-8F1D-4E3F-9548-6DAEE194583D}"/>
          </ac:graphicFrameMkLst>
        </pc:graphicFrameChg>
        <pc:picChg chg="del">
          <ac:chgData name="Reynolds, Neil" userId="b5c78a02-0dee-4965-9d11-40e47f7c4751" providerId="ADAL" clId="{FFEE7DA3-03E5-4004-8C0D-822C13D17A02}" dt="2021-03-10T14:52:19.313" v="3208"/>
          <ac:picMkLst>
            <pc:docMk/>
            <pc:sldMk cId="2165737304" sldId="312"/>
            <ac:picMk id="3" creationId="{42B717A6-8D07-4DC6-B1C0-995075CAB68D}"/>
          </ac:picMkLst>
        </pc:picChg>
        <pc:picChg chg="add mod">
          <ac:chgData name="Reynolds, Neil" userId="b5c78a02-0dee-4965-9d11-40e47f7c4751" providerId="ADAL" clId="{FFEE7DA3-03E5-4004-8C0D-822C13D17A02}" dt="2021-03-10T14:52:19.313" v="3208"/>
          <ac:picMkLst>
            <pc:docMk/>
            <pc:sldMk cId="2165737304" sldId="312"/>
            <ac:picMk id="5" creationId="{B0F179B4-CF6E-474F-89EC-B89A9DEE6CAA}"/>
          </ac:picMkLst>
        </pc:picChg>
      </pc:sldChg>
      <pc:sldChg chg="addSp delSp modSp modNotesTx">
        <pc:chgData name="Reynolds, Neil" userId="b5c78a02-0dee-4965-9d11-40e47f7c4751" providerId="ADAL" clId="{FFEE7DA3-03E5-4004-8C0D-822C13D17A02}" dt="2021-03-10T14:18:14.202" v="2322"/>
        <pc:sldMkLst>
          <pc:docMk/>
          <pc:sldMk cId="3501615433" sldId="313"/>
        </pc:sldMkLst>
        <pc:graphicFrameChg chg="mod">
          <ac:chgData name="Reynolds, Neil" userId="b5c78a02-0dee-4965-9d11-40e47f7c4751" providerId="ADAL" clId="{FFEE7DA3-03E5-4004-8C0D-822C13D17A02}" dt="2021-03-10T13:46:16.866" v="1583" actId="14100"/>
          <ac:graphicFrameMkLst>
            <pc:docMk/>
            <pc:sldMk cId="3501615433" sldId="313"/>
            <ac:graphicFrameMk id="9" creationId="{B3FF3EE4-71FD-4D03-AC47-9915A0732B7F}"/>
          </ac:graphicFrameMkLst>
        </pc:graphicFrameChg>
        <pc:picChg chg="add del mod">
          <ac:chgData name="Reynolds, Neil" userId="b5c78a02-0dee-4965-9d11-40e47f7c4751" providerId="ADAL" clId="{FFEE7DA3-03E5-4004-8C0D-822C13D17A02}" dt="2021-03-10T14:16:28.361" v="2321"/>
          <ac:picMkLst>
            <pc:docMk/>
            <pc:sldMk cId="3501615433" sldId="313"/>
            <ac:picMk id="3" creationId="{F30AEF9E-9A41-42F8-B2B7-61E52E34FBA4}"/>
          </ac:picMkLst>
        </pc:picChg>
        <pc:picChg chg="add del mod">
          <ac:chgData name="Reynolds, Neil" userId="b5c78a02-0dee-4965-9d11-40e47f7c4751" providerId="ADAL" clId="{FFEE7DA3-03E5-4004-8C0D-822C13D17A02}" dt="2021-03-10T14:18:14.202" v="2322"/>
          <ac:picMkLst>
            <pc:docMk/>
            <pc:sldMk cId="3501615433" sldId="313"/>
            <ac:picMk id="4" creationId="{439939D1-18C3-411C-A498-2CEB82D151CE}"/>
          </ac:picMkLst>
        </pc:picChg>
        <pc:picChg chg="add mod">
          <ac:chgData name="Reynolds, Neil" userId="b5c78a02-0dee-4965-9d11-40e47f7c4751" providerId="ADAL" clId="{FFEE7DA3-03E5-4004-8C0D-822C13D17A02}" dt="2021-03-10T14:18:14.202" v="2322"/>
          <ac:picMkLst>
            <pc:docMk/>
            <pc:sldMk cId="3501615433" sldId="313"/>
            <ac:picMk id="5" creationId="{FD6EAB6B-0E0F-4B4C-AE57-2199C5213A8B}"/>
          </ac:picMkLst>
        </pc:picChg>
        <pc:picChg chg="del">
          <ac:chgData name="Reynolds, Neil" userId="b5c78a02-0dee-4965-9d11-40e47f7c4751" providerId="ADAL" clId="{FFEE7DA3-03E5-4004-8C0D-822C13D17A02}" dt="2021-03-10T14:14:36.895" v="2320"/>
          <ac:picMkLst>
            <pc:docMk/>
            <pc:sldMk cId="3501615433" sldId="313"/>
            <ac:picMk id="10" creationId="{7E110B5C-C9E3-4413-B4AD-231137298406}"/>
          </ac:picMkLst>
        </pc:picChg>
      </pc:sldChg>
      <pc:sldChg chg="addSp delSp modSp mod">
        <pc:chgData name="Reynolds, Neil" userId="b5c78a02-0dee-4965-9d11-40e47f7c4751" providerId="ADAL" clId="{FFEE7DA3-03E5-4004-8C0D-822C13D17A02}" dt="2021-03-10T14:47:40.626" v="3206"/>
        <pc:sldMkLst>
          <pc:docMk/>
          <pc:sldMk cId="2650086762" sldId="315"/>
        </pc:sldMkLst>
        <pc:graphicFrameChg chg="mod modGraphic">
          <ac:chgData name="Reynolds, Neil" userId="b5c78a02-0dee-4965-9d11-40e47f7c4751" providerId="ADAL" clId="{FFEE7DA3-03E5-4004-8C0D-822C13D17A02}" dt="2021-03-10T13:13:28.422" v="435" actId="2711"/>
          <ac:graphicFrameMkLst>
            <pc:docMk/>
            <pc:sldMk cId="2650086762" sldId="315"/>
            <ac:graphicFrameMk id="14" creationId="{8B17C8E1-9CB8-40A9-B470-FF0C864DE3D0}"/>
          </ac:graphicFrameMkLst>
        </pc:graphicFrameChg>
        <pc:picChg chg="add mod">
          <ac:chgData name="Reynolds, Neil" userId="b5c78a02-0dee-4965-9d11-40e47f7c4751" providerId="ADAL" clId="{FFEE7DA3-03E5-4004-8C0D-822C13D17A02}" dt="2021-03-10T14:47:40.626" v="3206"/>
          <ac:picMkLst>
            <pc:docMk/>
            <pc:sldMk cId="2650086762" sldId="315"/>
            <ac:picMk id="2" creationId="{4864398F-E7F6-4749-9F5A-B574F72D534E}"/>
          </ac:picMkLst>
        </pc:picChg>
        <pc:picChg chg="del">
          <ac:chgData name="Reynolds, Neil" userId="b5c78a02-0dee-4965-9d11-40e47f7c4751" providerId="ADAL" clId="{FFEE7DA3-03E5-4004-8C0D-822C13D17A02}" dt="2021-03-10T14:47:40.626" v="3206"/>
          <ac:picMkLst>
            <pc:docMk/>
            <pc:sldMk cId="2650086762" sldId="315"/>
            <ac:picMk id="16" creationId="{B99D0687-6ACC-40B8-A0E1-A35FC8D8EB29}"/>
          </ac:picMkLst>
        </pc:picChg>
      </pc:sldChg>
      <pc:sldChg chg="addSp delSp modSp mod modNotesTx">
        <pc:chgData name="Reynolds, Neil" userId="b5c78a02-0dee-4965-9d11-40e47f7c4751" providerId="ADAL" clId="{FFEE7DA3-03E5-4004-8C0D-822C13D17A02}" dt="2021-03-10T14:35:57.270" v="3205"/>
        <pc:sldMkLst>
          <pc:docMk/>
          <pc:sldMk cId="708701896" sldId="316"/>
        </pc:sldMkLst>
        <pc:graphicFrameChg chg="modGraphic">
          <ac:chgData name="Reynolds, Neil" userId="b5c78a02-0dee-4965-9d11-40e47f7c4751" providerId="ADAL" clId="{FFEE7DA3-03E5-4004-8C0D-822C13D17A02}" dt="2021-03-10T13:06:40.221" v="271" actId="20577"/>
          <ac:graphicFrameMkLst>
            <pc:docMk/>
            <pc:sldMk cId="708701896" sldId="316"/>
            <ac:graphicFrameMk id="4" creationId="{84447EB6-B6E0-4531-8720-65C54098A0B8}"/>
          </ac:graphicFrameMkLst>
        </pc:graphicFrameChg>
        <pc:picChg chg="add del mod">
          <ac:chgData name="Reynolds, Neil" userId="b5c78a02-0dee-4965-9d11-40e47f7c4751" providerId="ADAL" clId="{FFEE7DA3-03E5-4004-8C0D-822C13D17A02}" dt="2021-03-10T14:33:17.918" v="3203"/>
          <ac:picMkLst>
            <pc:docMk/>
            <pc:sldMk cId="708701896" sldId="316"/>
            <ac:picMk id="3" creationId="{0264BD9C-64B3-422F-963B-5350D47495D6}"/>
          </ac:picMkLst>
        </pc:picChg>
        <pc:picChg chg="add del mod">
          <ac:chgData name="Reynolds, Neil" userId="b5c78a02-0dee-4965-9d11-40e47f7c4751" providerId="ADAL" clId="{FFEE7DA3-03E5-4004-8C0D-822C13D17A02}" dt="2021-03-10T14:33:52.126" v="3204"/>
          <ac:picMkLst>
            <pc:docMk/>
            <pc:sldMk cId="708701896" sldId="316"/>
            <ac:picMk id="5" creationId="{1C876769-944C-418E-8216-BFAD4C1F4E9C}"/>
          </ac:picMkLst>
        </pc:picChg>
        <pc:picChg chg="add del mod">
          <ac:chgData name="Reynolds, Neil" userId="b5c78a02-0dee-4965-9d11-40e47f7c4751" providerId="ADAL" clId="{FFEE7DA3-03E5-4004-8C0D-822C13D17A02}" dt="2021-03-10T14:35:57.270" v="3205"/>
          <ac:picMkLst>
            <pc:docMk/>
            <pc:sldMk cId="708701896" sldId="316"/>
            <ac:picMk id="6" creationId="{00DEFAF4-5D39-40D3-AF36-164A53D66862}"/>
          </ac:picMkLst>
        </pc:picChg>
        <pc:picChg chg="add mod">
          <ac:chgData name="Reynolds, Neil" userId="b5c78a02-0dee-4965-9d11-40e47f7c4751" providerId="ADAL" clId="{FFEE7DA3-03E5-4004-8C0D-822C13D17A02}" dt="2021-03-10T14:35:57.270" v="3205"/>
          <ac:picMkLst>
            <pc:docMk/>
            <pc:sldMk cId="708701896" sldId="316"/>
            <ac:picMk id="7" creationId="{CD8EBF9B-337B-4D62-BFEB-A14CFB7E6624}"/>
          </ac:picMkLst>
        </pc:picChg>
        <pc:picChg chg="del">
          <ac:chgData name="Reynolds, Neil" userId="b5c78a02-0dee-4965-9d11-40e47f7c4751" providerId="ADAL" clId="{FFEE7DA3-03E5-4004-8C0D-822C13D17A02}" dt="2021-03-10T14:32:26.976" v="3202"/>
          <ac:picMkLst>
            <pc:docMk/>
            <pc:sldMk cId="708701896" sldId="316"/>
            <ac:picMk id="10" creationId="{937A202F-1984-4942-AD4C-02F2287024AB}"/>
          </ac:picMkLst>
        </pc:picChg>
      </pc:sldChg>
      <pc:sldChg chg="addSp modSp new mod">
        <pc:chgData name="Reynolds, Neil" userId="b5c78a02-0dee-4965-9d11-40e47f7c4751" providerId="ADAL" clId="{FFEE7DA3-03E5-4004-8C0D-822C13D17A02}" dt="2021-03-10T14:48:36.644" v="3207"/>
        <pc:sldMkLst>
          <pc:docMk/>
          <pc:sldMk cId="436026198" sldId="317"/>
        </pc:sldMkLst>
        <pc:spChg chg="mod">
          <ac:chgData name="Reynolds, Neil" userId="b5c78a02-0dee-4965-9d11-40e47f7c4751" providerId="ADAL" clId="{FFEE7DA3-03E5-4004-8C0D-822C13D17A02}" dt="2021-03-10T09:57:18.054" v="166" actId="20577"/>
          <ac:spMkLst>
            <pc:docMk/>
            <pc:sldMk cId="436026198" sldId="317"/>
            <ac:spMk id="2" creationId="{1CBC9511-C3D1-4653-A773-9A466928A825}"/>
          </ac:spMkLst>
        </pc:spChg>
        <pc:spChg chg="mod">
          <ac:chgData name="Reynolds, Neil" userId="b5c78a02-0dee-4965-9d11-40e47f7c4751" providerId="ADAL" clId="{FFEE7DA3-03E5-4004-8C0D-822C13D17A02}" dt="2021-03-10T09:57:03.559" v="159" actId="20577"/>
          <ac:spMkLst>
            <pc:docMk/>
            <pc:sldMk cId="436026198" sldId="317"/>
            <ac:spMk id="3" creationId="{A02FD850-3737-4B88-A41B-8A1713D9EDEE}"/>
          </ac:spMkLst>
        </pc:spChg>
        <pc:picChg chg="add mod">
          <ac:chgData name="Reynolds, Neil" userId="b5c78a02-0dee-4965-9d11-40e47f7c4751" providerId="ADAL" clId="{FFEE7DA3-03E5-4004-8C0D-822C13D17A02}" dt="2021-03-10T14:48:36.644" v="3207"/>
          <ac:picMkLst>
            <pc:docMk/>
            <pc:sldMk cId="436026198" sldId="317"/>
            <ac:picMk id="4" creationId="{2B128782-84B4-4655-9124-0BA3610D83FD}"/>
          </ac:picMkLst>
        </pc:picChg>
      </pc:sldChg>
      <pc:sldChg chg="add">
        <pc:chgData name="Reynolds, Neil" userId="b5c78a02-0dee-4965-9d11-40e47f7c4751" providerId="ADAL" clId="{FFEE7DA3-03E5-4004-8C0D-822C13D17A02}" dt="2021-03-10T13:15:21.259" v="437"/>
        <pc:sldMkLst>
          <pc:docMk/>
          <pc:sldMk cId="2060085919" sldId="322"/>
        </pc:sldMkLst>
      </pc:sldChg>
      <pc:sldChg chg="add">
        <pc:chgData name="Reynolds, Neil" userId="b5c78a02-0dee-4965-9d11-40e47f7c4751" providerId="ADAL" clId="{FFEE7DA3-03E5-4004-8C0D-822C13D17A02}" dt="2021-03-10T13:15:05.073" v="436"/>
        <pc:sldMkLst>
          <pc:docMk/>
          <pc:sldMk cId="1406018220" sldId="324"/>
        </pc:sldMkLst>
      </pc:sldChg>
      <pc:sldChg chg="addSp delSp modSp add mod modNotesTx">
        <pc:chgData name="Reynolds, Neil" userId="b5c78a02-0dee-4965-9d11-40e47f7c4751" providerId="ADAL" clId="{FFEE7DA3-03E5-4004-8C0D-822C13D17A02}" dt="2021-03-10T14:59:04.795" v="3565"/>
        <pc:sldMkLst>
          <pc:docMk/>
          <pc:sldMk cId="1791671672" sldId="325"/>
        </pc:sldMkLst>
        <pc:spChg chg="mod">
          <ac:chgData name="Reynolds, Neil" userId="b5c78a02-0dee-4965-9d11-40e47f7c4751" providerId="ADAL" clId="{FFEE7DA3-03E5-4004-8C0D-822C13D17A02}" dt="2021-03-10T13:15:36.325" v="440" actId="20577"/>
          <ac:spMkLst>
            <pc:docMk/>
            <pc:sldMk cId="1791671672" sldId="325"/>
            <ac:spMk id="2" creationId="{00000000-0000-0000-0000-000000000000}"/>
          </ac:spMkLst>
        </pc:spChg>
        <pc:spChg chg="mod">
          <ac:chgData name="Reynolds, Neil" userId="b5c78a02-0dee-4965-9d11-40e47f7c4751" providerId="ADAL" clId="{FFEE7DA3-03E5-4004-8C0D-822C13D17A02}" dt="2021-03-10T13:24:18.698" v="769" actId="1076"/>
          <ac:spMkLst>
            <pc:docMk/>
            <pc:sldMk cId="1791671672" sldId="325"/>
            <ac:spMk id="3" creationId="{00000000-0000-0000-0000-000000000000}"/>
          </ac:spMkLst>
        </pc:spChg>
        <pc:spChg chg="mod">
          <ac:chgData name="Reynolds, Neil" userId="b5c78a02-0dee-4965-9d11-40e47f7c4751" providerId="ADAL" clId="{FFEE7DA3-03E5-4004-8C0D-822C13D17A02}" dt="2021-03-10T13:27:26.964" v="827" actId="20577"/>
          <ac:spMkLst>
            <pc:docMk/>
            <pc:sldMk cId="1791671672" sldId="325"/>
            <ac:spMk id="4" creationId="{00000000-0000-0000-0000-000000000000}"/>
          </ac:spMkLst>
        </pc:spChg>
        <pc:spChg chg="add mod">
          <ac:chgData name="Reynolds, Neil" userId="b5c78a02-0dee-4965-9d11-40e47f7c4751" providerId="ADAL" clId="{FFEE7DA3-03E5-4004-8C0D-822C13D17A02}" dt="2021-03-10T13:25:23.930" v="771" actId="1076"/>
          <ac:spMkLst>
            <pc:docMk/>
            <pc:sldMk cId="1791671672" sldId="325"/>
            <ac:spMk id="8" creationId="{FD75FB6B-1F13-4C0B-9C0B-F788537068BE}"/>
          </ac:spMkLst>
        </pc:spChg>
        <pc:spChg chg="add mod">
          <ac:chgData name="Reynolds, Neil" userId="b5c78a02-0dee-4965-9d11-40e47f7c4751" providerId="ADAL" clId="{FFEE7DA3-03E5-4004-8C0D-822C13D17A02}" dt="2021-03-10T13:27:57.643" v="846" actId="1076"/>
          <ac:spMkLst>
            <pc:docMk/>
            <pc:sldMk cId="1791671672" sldId="325"/>
            <ac:spMk id="9" creationId="{CEA1316D-DD5A-4966-AF41-B182CC983D41}"/>
          </ac:spMkLst>
        </pc:spChg>
        <pc:spChg chg="add del mod">
          <ac:chgData name="Reynolds, Neil" userId="b5c78a02-0dee-4965-9d11-40e47f7c4751" providerId="ADAL" clId="{FFEE7DA3-03E5-4004-8C0D-822C13D17A02}" dt="2021-03-10T13:26:01.293" v="778" actId="11529"/>
          <ac:spMkLst>
            <pc:docMk/>
            <pc:sldMk cId="1791671672" sldId="325"/>
            <ac:spMk id="10" creationId="{E15F2A31-5852-429C-9BAD-523DE0426777}"/>
          </ac:spMkLst>
        </pc:spChg>
        <pc:picChg chg="add del mod">
          <ac:chgData name="Reynolds, Neil" userId="b5c78a02-0dee-4965-9d11-40e47f7c4751" providerId="ADAL" clId="{FFEE7DA3-03E5-4004-8C0D-822C13D17A02}" dt="2021-03-10T14:59:04.795" v="3565"/>
          <ac:picMkLst>
            <pc:docMk/>
            <pc:sldMk cId="1791671672" sldId="325"/>
            <ac:picMk id="5" creationId="{571757D3-693F-489F-98AD-F28D37D44593}"/>
          </ac:picMkLst>
        </pc:picChg>
        <pc:picChg chg="add mod">
          <ac:chgData name="Reynolds, Neil" userId="b5c78a02-0dee-4965-9d11-40e47f7c4751" providerId="ADAL" clId="{FFEE7DA3-03E5-4004-8C0D-822C13D17A02}" dt="2021-03-10T14:59:04.795" v="3565"/>
          <ac:picMkLst>
            <pc:docMk/>
            <pc:sldMk cId="1791671672" sldId="325"/>
            <ac:picMk id="6" creationId="{C1A071AE-EEAC-4129-9A3A-5C304DA7A47F}"/>
          </ac:picMkLst>
        </pc:picChg>
        <pc:picChg chg="del">
          <ac:chgData name="Reynolds, Neil" userId="b5c78a02-0dee-4965-9d11-40e47f7c4751" providerId="ADAL" clId="{FFEE7DA3-03E5-4004-8C0D-822C13D17A02}" dt="2021-03-10T14:57:34.359" v="3507"/>
          <ac:picMkLst>
            <pc:docMk/>
            <pc:sldMk cId="1791671672" sldId="325"/>
            <ac:picMk id="7" creationId="{C293ED39-66E4-44E2-A7C6-E5913C0CB73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994096-67D1-4876-91BD-45417294F30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9D768177-2F7E-4170-B064-7449FEF7F908}">
      <dgm:prSet phldrT="[Text]"/>
      <dgm:spPr/>
      <dgm:t>
        <a:bodyPr/>
        <a:lstStyle/>
        <a:p>
          <a:r>
            <a:rPr lang="en-GB" dirty="0"/>
            <a:t>Sep-Dec 2021</a:t>
          </a:r>
        </a:p>
      </dgm:t>
    </dgm:pt>
    <dgm:pt modelId="{1C347E9A-9F04-4500-8B34-B7E54ECF0164}" type="parTrans" cxnId="{AD9C8167-D444-4670-B4DF-4E1736FE8991}">
      <dgm:prSet/>
      <dgm:spPr/>
      <dgm:t>
        <a:bodyPr/>
        <a:lstStyle/>
        <a:p>
          <a:endParaRPr lang="en-GB"/>
        </a:p>
      </dgm:t>
    </dgm:pt>
    <dgm:pt modelId="{0C683F05-4790-4C3B-9B9E-58F531B4DA03}" type="sibTrans" cxnId="{AD9C8167-D444-4670-B4DF-4E1736FE8991}">
      <dgm:prSet/>
      <dgm:spPr/>
      <dgm:t>
        <a:bodyPr/>
        <a:lstStyle/>
        <a:p>
          <a:endParaRPr lang="en-GB"/>
        </a:p>
      </dgm:t>
    </dgm:pt>
    <dgm:pt modelId="{9A28E1D8-431E-43BC-8E2E-C0A43422C98B}">
      <dgm:prSet phldrT="[Text]"/>
      <dgm:spPr/>
      <dgm:t>
        <a:bodyPr/>
        <a:lstStyle/>
        <a:p>
          <a:r>
            <a:rPr lang="en-GB" dirty="0"/>
            <a:t>Dec 2021 – March 2022</a:t>
          </a:r>
        </a:p>
      </dgm:t>
    </dgm:pt>
    <dgm:pt modelId="{D1F2EF58-24BF-4F12-90F3-1D3A934E51E0}" type="parTrans" cxnId="{D4863699-0B77-4962-9206-C5C22D7D821A}">
      <dgm:prSet/>
      <dgm:spPr/>
      <dgm:t>
        <a:bodyPr/>
        <a:lstStyle/>
        <a:p>
          <a:endParaRPr lang="en-GB"/>
        </a:p>
      </dgm:t>
    </dgm:pt>
    <dgm:pt modelId="{0EEF29E0-2719-4605-AA03-EA3326487734}" type="sibTrans" cxnId="{D4863699-0B77-4962-9206-C5C22D7D821A}">
      <dgm:prSet/>
      <dgm:spPr/>
      <dgm:t>
        <a:bodyPr/>
        <a:lstStyle/>
        <a:p>
          <a:endParaRPr lang="en-GB"/>
        </a:p>
      </dgm:t>
    </dgm:pt>
    <dgm:pt modelId="{63BF5BFD-4F7A-4854-B373-64A09AB70E29}">
      <dgm:prSet phldrT="[Text]"/>
      <dgm:spPr/>
      <dgm:t>
        <a:bodyPr/>
        <a:lstStyle/>
        <a:p>
          <a:r>
            <a:rPr lang="en-GB" dirty="0"/>
            <a:t>Aug 2022</a:t>
          </a:r>
        </a:p>
      </dgm:t>
    </dgm:pt>
    <dgm:pt modelId="{34490CD5-EB3E-4E77-ADEB-2CCC40874995}" type="parTrans" cxnId="{32DB2A43-FF97-41FD-BCD1-B6328BD9BB81}">
      <dgm:prSet/>
      <dgm:spPr/>
      <dgm:t>
        <a:bodyPr/>
        <a:lstStyle/>
        <a:p>
          <a:endParaRPr lang="en-GB"/>
        </a:p>
      </dgm:t>
    </dgm:pt>
    <dgm:pt modelId="{11C25061-674B-4799-801B-877483787466}" type="sibTrans" cxnId="{32DB2A43-FF97-41FD-BCD1-B6328BD9BB81}">
      <dgm:prSet/>
      <dgm:spPr/>
      <dgm:t>
        <a:bodyPr/>
        <a:lstStyle/>
        <a:p>
          <a:endParaRPr lang="en-GB"/>
        </a:p>
      </dgm:t>
    </dgm:pt>
    <dgm:pt modelId="{BE5BB94C-B30D-4D5A-9DBE-729642E2D802}">
      <dgm:prSet phldrT="[Text]"/>
      <dgm:spPr/>
      <dgm:t>
        <a:bodyPr/>
        <a:lstStyle/>
        <a:p>
          <a:r>
            <a:rPr lang="en-GB" dirty="0"/>
            <a:t>Attend College to finalise programme</a:t>
          </a:r>
        </a:p>
      </dgm:t>
    </dgm:pt>
    <dgm:pt modelId="{24BEF380-D04F-4DB9-BD19-7DAFD9274CF6}" type="parTrans" cxnId="{F88A9334-33BE-4D6B-A425-66ED2DA211D4}">
      <dgm:prSet/>
      <dgm:spPr/>
      <dgm:t>
        <a:bodyPr/>
        <a:lstStyle/>
        <a:p>
          <a:endParaRPr lang="en-GB"/>
        </a:p>
      </dgm:t>
    </dgm:pt>
    <dgm:pt modelId="{0BECC200-C7C5-47C4-810F-B200DA800940}" type="sibTrans" cxnId="{F88A9334-33BE-4D6B-A425-66ED2DA211D4}">
      <dgm:prSet/>
      <dgm:spPr/>
      <dgm:t>
        <a:bodyPr/>
        <a:lstStyle/>
        <a:p>
          <a:endParaRPr lang="en-GB"/>
        </a:p>
      </dgm:t>
    </dgm:pt>
    <dgm:pt modelId="{B3330552-65CB-494D-9DB3-B35205548712}">
      <dgm:prSet phldrT="[Text]"/>
      <dgm:spPr/>
      <dgm:t>
        <a:bodyPr/>
        <a:lstStyle/>
        <a:p>
          <a:r>
            <a:rPr lang="en-GB" dirty="0"/>
            <a:t>Enrol on new course </a:t>
          </a:r>
        </a:p>
      </dgm:t>
    </dgm:pt>
    <dgm:pt modelId="{A7684845-D201-44CA-873D-4B6792F36A89}" type="parTrans" cxnId="{65566B2C-2D82-4B5D-A1E9-F009D9E558E4}">
      <dgm:prSet/>
      <dgm:spPr/>
      <dgm:t>
        <a:bodyPr/>
        <a:lstStyle/>
        <a:p>
          <a:endParaRPr lang="en-GB"/>
        </a:p>
      </dgm:t>
    </dgm:pt>
    <dgm:pt modelId="{57547C39-1094-471D-803D-A5D4016DE8E2}" type="sibTrans" cxnId="{65566B2C-2D82-4B5D-A1E9-F009D9E558E4}">
      <dgm:prSet/>
      <dgm:spPr/>
      <dgm:t>
        <a:bodyPr/>
        <a:lstStyle/>
        <a:p>
          <a:endParaRPr lang="en-GB"/>
        </a:p>
      </dgm:t>
    </dgm:pt>
    <dgm:pt modelId="{600C92C1-D050-4225-9446-EC5F5F9E455D}">
      <dgm:prSet phldrT="[Text]"/>
      <dgm:spPr/>
      <dgm:t>
        <a:bodyPr/>
        <a:lstStyle/>
        <a:p>
          <a:r>
            <a:rPr lang="en-GB" dirty="0"/>
            <a:t>Offer made</a:t>
          </a:r>
        </a:p>
      </dgm:t>
    </dgm:pt>
    <dgm:pt modelId="{6D5DEB2A-4271-483B-9462-49D94016B53D}" type="sibTrans" cxnId="{265617E3-1F35-419F-8232-96648C02AC29}">
      <dgm:prSet/>
      <dgm:spPr/>
      <dgm:t>
        <a:bodyPr/>
        <a:lstStyle/>
        <a:p>
          <a:endParaRPr lang="en-GB"/>
        </a:p>
      </dgm:t>
    </dgm:pt>
    <dgm:pt modelId="{678E506D-C50F-4151-93CC-7FB85C11CFB2}" type="parTrans" cxnId="{265617E3-1F35-419F-8232-96648C02AC29}">
      <dgm:prSet/>
      <dgm:spPr/>
      <dgm:t>
        <a:bodyPr/>
        <a:lstStyle/>
        <a:p>
          <a:endParaRPr lang="en-GB"/>
        </a:p>
      </dgm:t>
    </dgm:pt>
    <dgm:pt modelId="{6119E740-4E90-4016-BD04-2DD0ACD18F3A}">
      <dgm:prSet phldrT="[Text]"/>
      <dgm:spPr/>
      <dgm:t>
        <a:bodyPr/>
        <a:lstStyle/>
        <a:p>
          <a:r>
            <a:rPr lang="en-GB" dirty="0"/>
            <a:t>Interview</a:t>
          </a:r>
        </a:p>
      </dgm:t>
    </dgm:pt>
    <dgm:pt modelId="{77092133-D84C-47FD-B893-B198FB4A96F7}" type="sibTrans" cxnId="{EF92C377-DF23-4D8F-A3EB-286219133AB2}">
      <dgm:prSet/>
      <dgm:spPr/>
      <dgm:t>
        <a:bodyPr/>
        <a:lstStyle/>
        <a:p>
          <a:endParaRPr lang="en-GB"/>
        </a:p>
      </dgm:t>
    </dgm:pt>
    <dgm:pt modelId="{AD440D36-DD1E-407A-9387-6E7C53BD4F2F}" type="parTrans" cxnId="{EF92C377-DF23-4D8F-A3EB-286219133AB2}">
      <dgm:prSet/>
      <dgm:spPr/>
      <dgm:t>
        <a:bodyPr/>
        <a:lstStyle/>
        <a:p>
          <a:endParaRPr lang="en-GB"/>
        </a:p>
      </dgm:t>
    </dgm:pt>
    <dgm:pt modelId="{462B6CA8-1FF3-4685-A44B-84DA2EB66AE4}">
      <dgm:prSet phldrT="[Text]"/>
      <dgm:spPr/>
      <dgm:t>
        <a:bodyPr/>
        <a:lstStyle/>
        <a:p>
          <a:r>
            <a:rPr lang="en-GB" dirty="0"/>
            <a:t>Applications</a:t>
          </a:r>
        </a:p>
      </dgm:t>
    </dgm:pt>
    <dgm:pt modelId="{A33F2696-81B7-43B6-A4E4-80EF812F40EA}" type="parTrans" cxnId="{50BD701F-DB2C-4689-9AFC-74ECDAB13979}">
      <dgm:prSet/>
      <dgm:spPr/>
      <dgm:t>
        <a:bodyPr/>
        <a:lstStyle/>
        <a:p>
          <a:endParaRPr lang="en-GB"/>
        </a:p>
      </dgm:t>
    </dgm:pt>
    <dgm:pt modelId="{248D0CDC-58A2-42A0-994D-C51659F96612}" type="sibTrans" cxnId="{50BD701F-DB2C-4689-9AFC-74ECDAB13979}">
      <dgm:prSet/>
      <dgm:spPr/>
      <dgm:t>
        <a:bodyPr/>
        <a:lstStyle/>
        <a:p>
          <a:endParaRPr lang="en-GB"/>
        </a:p>
      </dgm:t>
    </dgm:pt>
    <dgm:pt modelId="{958A8164-8C51-4B88-8850-F9709B591718}" type="pres">
      <dgm:prSet presAssocID="{D4994096-67D1-4876-91BD-45417294F30F}" presName="linearFlow" presStyleCnt="0">
        <dgm:presLayoutVars>
          <dgm:dir/>
          <dgm:animLvl val="lvl"/>
          <dgm:resizeHandles val="exact"/>
        </dgm:presLayoutVars>
      </dgm:prSet>
      <dgm:spPr/>
      <dgm:t>
        <a:bodyPr/>
        <a:lstStyle/>
        <a:p>
          <a:endParaRPr lang="en-US"/>
        </a:p>
      </dgm:t>
    </dgm:pt>
    <dgm:pt modelId="{8240EC22-DEA8-40C1-88EC-0DC19CAFA608}" type="pres">
      <dgm:prSet presAssocID="{9D768177-2F7E-4170-B064-7449FEF7F908}" presName="composite" presStyleCnt="0"/>
      <dgm:spPr/>
    </dgm:pt>
    <dgm:pt modelId="{1783FABE-ABC9-4F4E-82F6-B3A6B4CF69B9}" type="pres">
      <dgm:prSet presAssocID="{9D768177-2F7E-4170-B064-7449FEF7F908}" presName="parentText" presStyleLbl="alignNode1" presStyleIdx="0" presStyleCnt="3">
        <dgm:presLayoutVars>
          <dgm:chMax val="1"/>
          <dgm:bulletEnabled val="1"/>
        </dgm:presLayoutVars>
      </dgm:prSet>
      <dgm:spPr/>
      <dgm:t>
        <a:bodyPr/>
        <a:lstStyle/>
        <a:p>
          <a:endParaRPr lang="en-US"/>
        </a:p>
      </dgm:t>
    </dgm:pt>
    <dgm:pt modelId="{4B7A6194-8E54-4C22-8E6D-32BD78322217}" type="pres">
      <dgm:prSet presAssocID="{9D768177-2F7E-4170-B064-7449FEF7F908}" presName="descendantText" presStyleLbl="alignAcc1" presStyleIdx="0" presStyleCnt="3">
        <dgm:presLayoutVars>
          <dgm:bulletEnabled val="1"/>
        </dgm:presLayoutVars>
      </dgm:prSet>
      <dgm:spPr/>
      <dgm:t>
        <a:bodyPr/>
        <a:lstStyle/>
        <a:p>
          <a:endParaRPr lang="en-US"/>
        </a:p>
      </dgm:t>
    </dgm:pt>
    <dgm:pt modelId="{9D87F16D-6FD3-47E7-8587-AC01DD4ED80B}" type="pres">
      <dgm:prSet presAssocID="{0C683F05-4790-4C3B-9B9E-58F531B4DA03}" presName="sp" presStyleCnt="0"/>
      <dgm:spPr/>
    </dgm:pt>
    <dgm:pt modelId="{B58E6CFA-8247-496A-B0EF-9D98195DD09A}" type="pres">
      <dgm:prSet presAssocID="{9A28E1D8-431E-43BC-8E2E-C0A43422C98B}" presName="composite" presStyleCnt="0"/>
      <dgm:spPr/>
    </dgm:pt>
    <dgm:pt modelId="{E45A7F67-72F2-4BFA-B777-618679C124B2}" type="pres">
      <dgm:prSet presAssocID="{9A28E1D8-431E-43BC-8E2E-C0A43422C98B}" presName="parentText" presStyleLbl="alignNode1" presStyleIdx="1" presStyleCnt="3">
        <dgm:presLayoutVars>
          <dgm:chMax val="1"/>
          <dgm:bulletEnabled val="1"/>
        </dgm:presLayoutVars>
      </dgm:prSet>
      <dgm:spPr/>
      <dgm:t>
        <a:bodyPr/>
        <a:lstStyle/>
        <a:p>
          <a:endParaRPr lang="en-US"/>
        </a:p>
      </dgm:t>
    </dgm:pt>
    <dgm:pt modelId="{C6119943-628F-45EF-A219-FFC0A2CEE165}" type="pres">
      <dgm:prSet presAssocID="{9A28E1D8-431E-43BC-8E2E-C0A43422C98B}" presName="descendantText" presStyleLbl="alignAcc1" presStyleIdx="1" presStyleCnt="3" custLinFactNeighborX="25" custLinFactNeighborY="-3670">
        <dgm:presLayoutVars>
          <dgm:bulletEnabled val="1"/>
        </dgm:presLayoutVars>
      </dgm:prSet>
      <dgm:spPr/>
      <dgm:t>
        <a:bodyPr/>
        <a:lstStyle/>
        <a:p>
          <a:endParaRPr lang="en-US"/>
        </a:p>
      </dgm:t>
    </dgm:pt>
    <dgm:pt modelId="{9DB29768-6BD4-4713-96F4-9100C7BB57ED}" type="pres">
      <dgm:prSet presAssocID="{0EEF29E0-2719-4605-AA03-EA3326487734}" presName="sp" presStyleCnt="0"/>
      <dgm:spPr/>
    </dgm:pt>
    <dgm:pt modelId="{C4110952-DAB3-4E5E-87FA-3AA1C773864C}" type="pres">
      <dgm:prSet presAssocID="{63BF5BFD-4F7A-4854-B373-64A09AB70E29}" presName="composite" presStyleCnt="0"/>
      <dgm:spPr/>
    </dgm:pt>
    <dgm:pt modelId="{FF4D9F86-0F82-44DB-98CB-48CF9CDB981E}" type="pres">
      <dgm:prSet presAssocID="{63BF5BFD-4F7A-4854-B373-64A09AB70E29}" presName="parentText" presStyleLbl="alignNode1" presStyleIdx="2" presStyleCnt="3">
        <dgm:presLayoutVars>
          <dgm:chMax val="1"/>
          <dgm:bulletEnabled val="1"/>
        </dgm:presLayoutVars>
      </dgm:prSet>
      <dgm:spPr/>
      <dgm:t>
        <a:bodyPr/>
        <a:lstStyle/>
        <a:p>
          <a:endParaRPr lang="en-US"/>
        </a:p>
      </dgm:t>
    </dgm:pt>
    <dgm:pt modelId="{E47191D6-379C-4647-A736-A2E3B29A5740}" type="pres">
      <dgm:prSet presAssocID="{63BF5BFD-4F7A-4854-B373-64A09AB70E29}" presName="descendantText" presStyleLbl="alignAcc1" presStyleIdx="2" presStyleCnt="3">
        <dgm:presLayoutVars>
          <dgm:bulletEnabled val="1"/>
        </dgm:presLayoutVars>
      </dgm:prSet>
      <dgm:spPr/>
      <dgm:t>
        <a:bodyPr/>
        <a:lstStyle/>
        <a:p>
          <a:endParaRPr lang="en-US"/>
        </a:p>
      </dgm:t>
    </dgm:pt>
  </dgm:ptLst>
  <dgm:cxnLst>
    <dgm:cxn modelId="{E863DA31-B6E8-40A5-9DCB-F24D84E8F66A}" type="presOf" srcId="{462B6CA8-1FF3-4685-A44B-84DA2EB66AE4}" destId="{4B7A6194-8E54-4C22-8E6D-32BD78322217}" srcOrd="0" destOrd="0" presId="urn:microsoft.com/office/officeart/2005/8/layout/chevron2"/>
    <dgm:cxn modelId="{F88A9334-33BE-4D6B-A425-66ED2DA211D4}" srcId="{63BF5BFD-4F7A-4854-B373-64A09AB70E29}" destId="{BE5BB94C-B30D-4D5A-9DBE-729642E2D802}" srcOrd="0" destOrd="0" parTransId="{24BEF380-D04F-4DB9-BD19-7DAFD9274CF6}" sibTransId="{0BECC200-C7C5-47C4-810F-B200DA800940}"/>
    <dgm:cxn modelId="{D4863699-0B77-4962-9206-C5C22D7D821A}" srcId="{D4994096-67D1-4876-91BD-45417294F30F}" destId="{9A28E1D8-431E-43BC-8E2E-C0A43422C98B}" srcOrd="1" destOrd="0" parTransId="{D1F2EF58-24BF-4F12-90F3-1D3A934E51E0}" sibTransId="{0EEF29E0-2719-4605-AA03-EA3326487734}"/>
    <dgm:cxn modelId="{190AD77B-A1D7-4FBA-9AE6-BA7B6E3F73C4}" type="presOf" srcId="{9D768177-2F7E-4170-B064-7449FEF7F908}" destId="{1783FABE-ABC9-4F4E-82F6-B3A6B4CF69B9}" srcOrd="0" destOrd="0" presId="urn:microsoft.com/office/officeart/2005/8/layout/chevron2"/>
    <dgm:cxn modelId="{265617E3-1F35-419F-8232-96648C02AC29}" srcId="{9A28E1D8-431E-43BC-8E2E-C0A43422C98B}" destId="{600C92C1-D050-4225-9446-EC5F5F9E455D}" srcOrd="1" destOrd="0" parTransId="{678E506D-C50F-4151-93CC-7FB85C11CFB2}" sibTransId="{6D5DEB2A-4271-483B-9462-49D94016B53D}"/>
    <dgm:cxn modelId="{50BD701F-DB2C-4689-9AFC-74ECDAB13979}" srcId="{9D768177-2F7E-4170-B064-7449FEF7F908}" destId="{462B6CA8-1FF3-4685-A44B-84DA2EB66AE4}" srcOrd="0" destOrd="0" parTransId="{A33F2696-81B7-43B6-A4E4-80EF812F40EA}" sibTransId="{248D0CDC-58A2-42A0-994D-C51659F96612}"/>
    <dgm:cxn modelId="{65566B2C-2D82-4B5D-A1E9-F009D9E558E4}" srcId="{63BF5BFD-4F7A-4854-B373-64A09AB70E29}" destId="{B3330552-65CB-494D-9DB3-B35205548712}" srcOrd="1" destOrd="0" parTransId="{A7684845-D201-44CA-873D-4B6792F36A89}" sibTransId="{57547C39-1094-471D-803D-A5D4016DE8E2}"/>
    <dgm:cxn modelId="{F7401766-43F9-4A97-A777-9EBD628BB151}" type="presOf" srcId="{63BF5BFD-4F7A-4854-B373-64A09AB70E29}" destId="{FF4D9F86-0F82-44DB-98CB-48CF9CDB981E}" srcOrd="0" destOrd="0" presId="urn:microsoft.com/office/officeart/2005/8/layout/chevron2"/>
    <dgm:cxn modelId="{79F290D9-3973-45A0-B3AB-8989F6AD6FC3}" type="presOf" srcId="{BE5BB94C-B30D-4D5A-9DBE-729642E2D802}" destId="{E47191D6-379C-4647-A736-A2E3B29A5740}" srcOrd="0" destOrd="0" presId="urn:microsoft.com/office/officeart/2005/8/layout/chevron2"/>
    <dgm:cxn modelId="{592E49E4-59A5-4FB7-9D08-DB613F299E1C}" type="presOf" srcId="{6119E740-4E90-4016-BD04-2DD0ACD18F3A}" destId="{C6119943-628F-45EF-A219-FFC0A2CEE165}" srcOrd="0" destOrd="0" presId="urn:microsoft.com/office/officeart/2005/8/layout/chevron2"/>
    <dgm:cxn modelId="{32DB2A43-FF97-41FD-BCD1-B6328BD9BB81}" srcId="{D4994096-67D1-4876-91BD-45417294F30F}" destId="{63BF5BFD-4F7A-4854-B373-64A09AB70E29}" srcOrd="2" destOrd="0" parTransId="{34490CD5-EB3E-4E77-ADEB-2CCC40874995}" sibTransId="{11C25061-674B-4799-801B-877483787466}"/>
    <dgm:cxn modelId="{AD9C8167-D444-4670-B4DF-4E1736FE8991}" srcId="{D4994096-67D1-4876-91BD-45417294F30F}" destId="{9D768177-2F7E-4170-B064-7449FEF7F908}" srcOrd="0" destOrd="0" parTransId="{1C347E9A-9F04-4500-8B34-B7E54ECF0164}" sibTransId="{0C683F05-4790-4C3B-9B9E-58F531B4DA03}"/>
    <dgm:cxn modelId="{5EBAB564-7B34-44BB-A061-47A523479189}" type="presOf" srcId="{B3330552-65CB-494D-9DB3-B35205548712}" destId="{E47191D6-379C-4647-A736-A2E3B29A5740}" srcOrd="0" destOrd="1" presId="urn:microsoft.com/office/officeart/2005/8/layout/chevron2"/>
    <dgm:cxn modelId="{85AD1741-6ED4-4EF2-8828-E66AF04D303B}" type="presOf" srcId="{9A28E1D8-431E-43BC-8E2E-C0A43422C98B}" destId="{E45A7F67-72F2-4BFA-B777-618679C124B2}" srcOrd="0" destOrd="0" presId="urn:microsoft.com/office/officeart/2005/8/layout/chevron2"/>
    <dgm:cxn modelId="{EF92C377-DF23-4D8F-A3EB-286219133AB2}" srcId="{9A28E1D8-431E-43BC-8E2E-C0A43422C98B}" destId="{6119E740-4E90-4016-BD04-2DD0ACD18F3A}" srcOrd="0" destOrd="0" parTransId="{AD440D36-DD1E-407A-9387-6E7C53BD4F2F}" sibTransId="{77092133-D84C-47FD-B893-B198FB4A96F7}"/>
    <dgm:cxn modelId="{F24B16FF-A2EF-47F9-B3E1-A95446BF5629}" type="presOf" srcId="{D4994096-67D1-4876-91BD-45417294F30F}" destId="{958A8164-8C51-4B88-8850-F9709B591718}" srcOrd="0" destOrd="0" presId="urn:microsoft.com/office/officeart/2005/8/layout/chevron2"/>
    <dgm:cxn modelId="{97F9FC41-114D-411D-BD22-76132B4F9C36}" type="presOf" srcId="{600C92C1-D050-4225-9446-EC5F5F9E455D}" destId="{C6119943-628F-45EF-A219-FFC0A2CEE165}" srcOrd="0" destOrd="1" presId="urn:microsoft.com/office/officeart/2005/8/layout/chevron2"/>
    <dgm:cxn modelId="{3DF2D952-67F2-4C6C-9F0F-648E98A2ACA3}" type="presParOf" srcId="{958A8164-8C51-4B88-8850-F9709B591718}" destId="{8240EC22-DEA8-40C1-88EC-0DC19CAFA608}" srcOrd="0" destOrd="0" presId="urn:microsoft.com/office/officeart/2005/8/layout/chevron2"/>
    <dgm:cxn modelId="{3A6448AD-A6AD-48C8-9F2E-614AE9DC2C08}" type="presParOf" srcId="{8240EC22-DEA8-40C1-88EC-0DC19CAFA608}" destId="{1783FABE-ABC9-4F4E-82F6-B3A6B4CF69B9}" srcOrd="0" destOrd="0" presId="urn:microsoft.com/office/officeart/2005/8/layout/chevron2"/>
    <dgm:cxn modelId="{C9794229-634C-49F6-B304-419A0B883C56}" type="presParOf" srcId="{8240EC22-DEA8-40C1-88EC-0DC19CAFA608}" destId="{4B7A6194-8E54-4C22-8E6D-32BD78322217}" srcOrd="1" destOrd="0" presId="urn:microsoft.com/office/officeart/2005/8/layout/chevron2"/>
    <dgm:cxn modelId="{EF82627F-AED2-4DBE-9401-732FCB2CD13B}" type="presParOf" srcId="{958A8164-8C51-4B88-8850-F9709B591718}" destId="{9D87F16D-6FD3-47E7-8587-AC01DD4ED80B}" srcOrd="1" destOrd="0" presId="urn:microsoft.com/office/officeart/2005/8/layout/chevron2"/>
    <dgm:cxn modelId="{69397658-8262-4267-BBFB-14DCF75FC120}" type="presParOf" srcId="{958A8164-8C51-4B88-8850-F9709B591718}" destId="{B58E6CFA-8247-496A-B0EF-9D98195DD09A}" srcOrd="2" destOrd="0" presId="urn:microsoft.com/office/officeart/2005/8/layout/chevron2"/>
    <dgm:cxn modelId="{1D10B564-B731-4A5F-894A-CB5394071151}" type="presParOf" srcId="{B58E6CFA-8247-496A-B0EF-9D98195DD09A}" destId="{E45A7F67-72F2-4BFA-B777-618679C124B2}" srcOrd="0" destOrd="0" presId="urn:microsoft.com/office/officeart/2005/8/layout/chevron2"/>
    <dgm:cxn modelId="{DDAB95A2-1520-4C31-87C6-CF0C6AAA467C}" type="presParOf" srcId="{B58E6CFA-8247-496A-B0EF-9D98195DD09A}" destId="{C6119943-628F-45EF-A219-FFC0A2CEE165}" srcOrd="1" destOrd="0" presId="urn:microsoft.com/office/officeart/2005/8/layout/chevron2"/>
    <dgm:cxn modelId="{33E9BA32-38C9-4185-8E1F-9C64C4D48F4F}" type="presParOf" srcId="{958A8164-8C51-4B88-8850-F9709B591718}" destId="{9DB29768-6BD4-4713-96F4-9100C7BB57ED}" srcOrd="3" destOrd="0" presId="urn:microsoft.com/office/officeart/2005/8/layout/chevron2"/>
    <dgm:cxn modelId="{9D2646EA-8102-46AA-BD9C-64276690F684}" type="presParOf" srcId="{958A8164-8C51-4B88-8850-F9709B591718}" destId="{C4110952-DAB3-4E5E-87FA-3AA1C773864C}" srcOrd="4" destOrd="0" presId="urn:microsoft.com/office/officeart/2005/8/layout/chevron2"/>
    <dgm:cxn modelId="{C2F54C9C-1BE6-4CAD-A73F-EFC659777054}" type="presParOf" srcId="{C4110952-DAB3-4E5E-87FA-3AA1C773864C}" destId="{FF4D9F86-0F82-44DB-98CB-48CF9CDB981E}" srcOrd="0" destOrd="0" presId="urn:microsoft.com/office/officeart/2005/8/layout/chevron2"/>
    <dgm:cxn modelId="{560D2CED-1D4B-49E3-AF75-45CF2A1D0FB3}" type="presParOf" srcId="{C4110952-DAB3-4E5E-87FA-3AA1C773864C}" destId="{E47191D6-379C-4647-A736-A2E3B29A574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3FABE-ABC9-4F4E-82F6-B3A6B4CF69B9}">
      <dsp:nvSpPr>
        <dsp:cNvPr id="0" name=""/>
        <dsp:cNvSpPr/>
      </dsp:nvSpPr>
      <dsp:spPr>
        <a:xfrm rot="5400000">
          <a:off x="-222994" y="223870"/>
          <a:ext cx="1486631" cy="104064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a:t>Sep-Dec 2021</a:t>
          </a:r>
        </a:p>
      </dsp:txBody>
      <dsp:txXfrm rot="-5400000">
        <a:off x="1" y="521196"/>
        <a:ext cx="1040642" cy="445989"/>
      </dsp:txXfrm>
    </dsp:sp>
    <dsp:sp modelId="{4B7A6194-8E54-4C22-8E6D-32BD78322217}">
      <dsp:nvSpPr>
        <dsp:cNvPr id="0" name=""/>
        <dsp:cNvSpPr/>
      </dsp:nvSpPr>
      <dsp:spPr>
        <a:xfrm rot="5400000">
          <a:off x="4015440" y="-2973922"/>
          <a:ext cx="966310" cy="69159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GB" sz="2900" kern="1200" dirty="0"/>
            <a:t>Applications</a:t>
          </a:r>
        </a:p>
      </dsp:txBody>
      <dsp:txXfrm rot="-5400000">
        <a:off x="1040642" y="48047"/>
        <a:ext cx="6868736" cy="871968"/>
      </dsp:txXfrm>
    </dsp:sp>
    <dsp:sp modelId="{E45A7F67-72F2-4BFA-B777-618679C124B2}">
      <dsp:nvSpPr>
        <dsp:cNvPr id="0" name=""/>
        <dsp:cNvSpPr/>
      </dsp:nvSpPr>
      <dsp:spPr>
        <a:xfrm rot="5400000">
          <a:off x="-222994" y="1514853"/>
          <a:ext cx="1486631" cy="104064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a:t>Dec 2021 – March 2022</a:t>
          </a:r>
        </a:p>
      </dsp:txBody>
      <dsp:txXfrm rot="-5400000">
        <a:off x="1" y="1812179"/>
        <a:ext cx="1040642" cy="445989"/>
      </dsp:txXfrm>
    </dsp:sp>
    <dsp:sp modelId="{C6119943-628F-45EF-A219-FFC0A2CEE165}">
      <dsp:nvSpPr>
        <dsp:cNvPr id="0" name=""/>
        <dsp:cNvSpPr/>
      </dsp:nvSpPr>
      <dsp:spPr>
        <a:xfrm rot="5400000">
          <a:off x="4015440" y="-1718403"/>
          <a:ext cx="966310" cy="69159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GB" sz="2900" kern="1200" dirty="0"/>
            <a:t>Interview</a:t>
          </a:r>
        </a:p>
        <a:p>
          <a:pPr marL="285750" lvl="1" indent="-285750" algn="l" defTabSz="1289050">
            <a:lnSpc>
              <a:spcPct val="90000"/>
            </a:lnSpc>
            <a:spcBef>
              <a:spcPct val="0"/>
            </a:spcBef>
            <a:spcAft>
              <a:spcPct val="15000"/>
            </a:spcAft>
            <a:buChar char="••"/>
          </a:pPr>
          <a:r>
            <a:rPr lang="en-GB" sz="2900" kern="1200" dirty="0"/>
            <a:t>Offer made</a:t>
          </a:r>
        </a:p>
      </dsp:txBody>
      <dsp:txXfrm rot="-5400000">
        <a:off x="1040642" y="1303566"/>
        <a:ext cx="6868736" cy="871968"/>
      </dsp:txXfrm>
    </dsp:sp>
    <dsp:sp modelId="{FF4D9F86-0F82-44DB-98CB-48CF9CDB981E}">
      <dsp:nvSpPr>
        <dsp:cNvPr id="0" name=""/>
        <dsp:cNvSpPr/>
      </dsp:nvSpPr>
      <dsp:spPr>
        <a:xfrm rot="5400000">
          <a:off x="-222994" y="2805836"/>
          <a:ext cx="1486631" cy="104064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a:t>Aug 2022</a:t>
          </a:r>
        </a:p>
      </dsp:txBody>
      <dsp:txXfrm rot="-5400000">
        <a:off x="1" y="3103162"/>
        <a:ext cx="1040642" cy="445989"/>
      </dsp:txXfrm>
    </dsp:sp>
    <dsp:sp modelId="{E47191D6-379C-4647-A736-A2E3B29A5740}">
      <dsp:nvSpPr>
        <dsp:cNvPr id="0" name=""/>
        <dsp:cNvSpPr/>
      </dsp:nvSpPr>
      <dsp:spPr>
        <a:xfrm rot="5400000">
          <a:off x="4015440" y="-391956"/>
          <a:ext cx="966310" cy="69159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GB" sz="2900" kern="1200" dirty="0"/>
            <a:t>Attend College to finalise programme</a:t>
          </a:r>
        </a:p>
        <a:p>
          <a:pPr marL="285750" lvl="1" indent="-285750" algn="l" defTabSz="1289050">
            <a:lnSpc>
              <a:spcPct val="90000"/>
            </a:lnSpc>
            <a:spcBef>
              <a:spcPct val="0"/>
            </a:spcBef>
            <a:spcAft>
              <a:spcPct val="15000"/>
            </a:spcAft>
            <a:buChar char="••"/>
          </a:pPr>
          <a:r>
            <a:rPr lang="en-GB" sz="2900" kern="1200" dirty="0"/>
            <a:t>Enrol on new course </a:t>
          </a:r>
        </a:p>
      </dsp:txBody>
      <dsp:txXfrm rot="-5400000">
        <a:off x="1040642" y="2630013"/>
        <a:ext cx="6868736" cy="8719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8E5C-1517-4FEF-BB99-33936A61A9FE}"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F52733-E66B-4491-9A10-AE419631A1FE}" type="slidenum">
              <a:rPr lang="en-GB" smtClean="0"/>
              <a:t>‹#›</a:t>
            </a:fld>
            <a:endParaRPr lang="en-GB"/>
          </a:p>
        </p:txBody>
      </p:sp>
    </p:spTree>
    <p:extLst>
      <p:ext uri="{BB962C8B-B14F-4D97-AF65-F5344CB8AC3E}">
        <p14:creationId xmlns:p14="http://schemas.microsoft.com/office/powerpoint/2010/main" val="399733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presentation about the options available after Year 11. I will go through these slides fairly quickly so if at any point you want to stop and look at the information for longer than please do just pause or replay the video at that point.</a:t>
            </a:r>
          </a:p>
        </p:txBody>
      </p:sp>
      <p:sp>
        <p:nvSpPr>
          <p:cNvPr id="4" name="Slide Number Placeholder 3"/>
          <p:cNvSpPr>
            <a:spLocks noGrp="1"/>
          </p:cNvSpPr>
          <p:nvPr>
            <p:ph type="sldNum" sz="quarter" idx="5"/>
          </p:nvPr>
        </p:nvSpPr>
        <p:spPr/>
        <p:txBody>
          <a:bodyPr/>
          <a:lstStyle/>
          <a:p>
            <a:fld id="{F4F52733-E66B-4491-9A10-AE419631A1FE}" type="slidenum">
              <a:rPr lang="en-GB" smtClean="0"/>
              <a:t>1</a:t>
            </a:fld>
            <a:endParaRPr lang="en-GB"/>
          </a:p>
        </p:txBody>
      </p:sp>
    </p:spTree>
    <p:extLst>
      <p:ext uri="{BB962C8B-B14F-4D97-AF65-F5344CB8AC3E}">
        <p14:creationId xmlns:p14="http://schemas.microsoft.com/office/powerpoint/2010/main" val="1824636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for many more specific courses (mostly for outdoor focussed careers) only a small number of colleges offer these and I’ve broken these down into 4 slides to show the most popular choices – the next three focus on Animals, Sport &amp; Fitness and Trades. First, here is a variety of the ones that don’t fit into those categories.</a:t>
            </a:r>
          </a:p>
        </p:txBody>
      </p:sp>
      <p:sp>
        <p:nvSpPr>
          <p:cNvPr id="4" name="Slide Number Placeholder 3"/>
          <p:cNvSpPr>
            <a:spLocks noGrp="1"/>
          </p:cNvSpPr>
          <p:nvPr>
            <p:ph type="sldNum" sz="quarter" idx="5"/>
          </p:nvPr>
        </p:nvSpPr>
        <p:spPr/>
        <p:txBody>
          <a:bodyPr/>
          <a:lstStyle/>
          <a:p>
            <a:fld id="{F4F52733-E66B-4491-9A10-AE419631A1FE}" type="slidenum">
              <a:rPr lang="en-GB" smtClean="0"/>
              <a:t>10</a:t>
            </a:fld>
            <a:endParaRPr lang="en-GB"/>
          </a:p>
        </p:txBody>
      </p:sp>
    </p:spTree>
    <p:extLst>
      <p:ext uri="{BB962C8B-B14F-4D97-AF65-F5344CB8AC3E}">
        <p14:creationId xmlns:p14="http://schemas.microsoft.com/office/powerpoint/2010/main" val="343039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Merrist</a:t>
            </a:r>
            <a:r>
              <a:rPr lang="en-GB" dirty="0"/>
              <a:t> Wood and Sparsholt are specialist colleges that specifically cover outdoor focussed courses due to their countryside setting. As you can see here they are the only colleges that offer courses in Agriculture, Arboriculture and Landscaping and along with FCOT who offer Horticulture and Conservation. If they are interested in Construction Trades such as Bricklaying, Carpentry, or Painting and Decorating then a variety of colleges offer these individual courses however BCOT’s Future Skills Centre in Bordon is the only one who offer a multi-skills course with tasters in all these trades.</a:t>
            </a:r>
          </a:p>
        </p:txBody>
      </p:sp>
      <p:sp>
        <p:nvSpPr>
          <p:cNvPr id="4" name="Slide Number Placeholder 3"/>
          <p:cNvSpPr>
            <a:spLocks noGrp="1"/>
          </p:cNvSpPr>
          <p:nvPr>
            <p:ph type="sldNum" sz="quarter" idx="5"/>
          </p:nvPr>
        </p:nvSpPr>
        <p:spPr/>
        <p:txBody>
          <a:bodyPr/>
          <a:lstStyle/>
          <a:p>
            <a:fld id="{F4F52733-E66B-4491-9A10-AE419631A1FE}" type="slidenum">
              <a:rPr lang="en-GB" smtClean="0"/>
              <a:t>11</a:t>
            </a:fld>
            <a:endParaRPr lang="en-GB"/>
          </a:p>
        </p:txBody>
      </p:sp>
    </p:spTree>
    <p:extLst>
      <p:ext uri="{BB962C8B-B14F-4D97-AF65-F5344CB8AC3E}">
        <p14:creationId xmlns:p14="http://schemas.microsoft.com/office/powerpoint/2010/main" val="123676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all colleges offer a general Sports course, some as shown here offer courses in specific Sports such as Football or Basketball. Some also have Football Academies that can be joined.</a:t>
            </a:r>
          </a:p>
        </p:txBody>
      </p:sp>
      <p:sp>
        <p:nvSpPr>
          <p:cNvPr id="4" name="Slide Number Placeholder 3"/>
          <p:cNvSpPr>
            <a:spLocks noGrp="1"/>
          </p:cNvSpPr>
          <p:nvPr>
            <p:ph type="sldNum" sz="quarter" idx="5"/>
          </p:nvPr>
        </p:nvSpPr>
        <p:spPr/>
        <p:txBody>
          <a:bodyPr/>
          <a:lstStyle/>
          <a:p>
            <a:fld id="{F4F52733-E66B-4491-9A10-AE419631A1FE}" type="slidenum">
              <a:rPr lang="en-GB" smtClean="0"/>
              <a:t>12</a:t>
            </a:fld>
            <a:endParaRPr lang="en-GB"/>
          </a:p>
        </p:txBody>
      </p:sp>
    </p:spTree>
    <p:extLst>
      <p:ext uri="{BB962C8B-B14F-4D97-AF65-F5344CB8AC3E}">
        <p14:creationId xmlns:p14="http://schemas.microsoft.com/office/powerpoint/2010/main" val="570354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last one is Animal courses. </a:t>
            </a:r>
            <a:r>
              <a:rPr lang="en-GB" dirty="0" err="1"/>
              <a:t>Merrist</a:t>
            </a:r>
            <a:r>
              <a:rPr lang="en-GB" dirty="0"/>
              <a:t> Wood and Sparsholt offer a lot of these courses. BCOT are the only other college to offer Animal courses and could be a good choice for students looking for a more urban setting as opposed to the rural setting off the other two colleges. Further afield, South Downs and </a:t>
            </a:r>
            <a:r>
              <a:rPr lang="en-GB" dirty="0" err="1"/>
              <a:t>Brinsbury</a:t>
            </a:r>
            <a:r>
              <a:rPr lang="en-GB" dirty="0"/>
              <a:t> also offer these courses. </a:t>
            </a:r>
            <a:r>
              <a:rPr lang="en-GB" dirty="0" err="1"/>
              <a:t>Merrist</a:t>
            </a:r>
            <a:r>
              <a:rPr lang="en-GB" dirty="0"/>
              <a:t> Wood also offer a Full-Time Dog Grooming course and BCOT offer a Part-Time one.</a:t>
            </a:r>
          </a:p>
        </p:txBody>
      </p:sp>
      <p:sp>
        <p:nvSpPr>
          <p:cNvPr id="4" name="Slide Number Placeholder 3"/>
          <p:cNvSpPr>
            <a:spLocks noGrp="1"/>
          </p:cNvSpPr>
          <p:nvPr>
            <p:ph type="sldNum" sz="quarter" idx="5"/>
          </p:nvPr>
        </p:nvSpPr>
        <p:spPr/>
        <p:txBody>
          <a:bodyPr/>
          <a:lstStyle/>
          <a:p>
            <a:fld id="{F4F52733-E66B-4491-9A10-AE419631A1FE}" type="slidenum">
              <a:rPr lang="en-GB" smtClean="0"/>
              <a:t>13</a:t>
            </a:fld>
            <a:endParaRPr lang="en-GB"/>
          </a:p>
        </p:txBody>
      </p:sp>
    </p:spTree>
    <p:extLst>
      <p:ext uri="{BB962C8B-B14F-4D97-AF65-F5344CB8AC3E}">
        <p14:creationId xmlns:p14="http://schemas.microsoft.com/office/powerpoint/2010/main" val="52800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As an example, Here is the list of BTEC Diploma courses that FCOT currently offer. These courses are practical and you only choose 1 (unless you want to do one instead of a third A-Level in which case you can do one as a mix and match with 2 A-Levels).</a:t>
            </a:r>
          </a:p>
        </p:txBody>
      </p:sp>
      <p:sp>
        <p:nvSpPr>
          <p:cNvPr id="4" name="Slide Number Placeholder 3"/>
          <p:cNvSpPr>
            <a:spLocks noGrp="1"/>
          </p:cNvSpPr>
          <p:nvPr>
            <p:ph type="sldNum" sz="quarter" idx="10"/>
          </p:nvPr>
        </p:nvSpPr>
        <p:spPr/>
        <p:txBody>
          <a:bodyPr/>
          <a:lstStyle/>
          <a:p>
            <a:fld id="{FEE72753-CC43-4F8D-96E1-E6A62F5EBB98}" type="slidenum">
              <a:rPr lang="en-GB" smtClean="0"/>
              <a:t>14</a:t>
            </a:fld>
            <a:endParaRPr lang="en-GB"/>
          </a:p>
        </p:txBody>
      </p:sp>
    </p:spTree>
    <p:extLst>
      <p:ext uri="{BB962C8B-B14F-4D97-AF65-F5344CB8AC3E}">
        <p14:creationId xmlns:p14="http://schemas.microsoft.com/office/powerpoint/2010/main" val="330908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An alternative to going to college is to continue Maths and English Functional Skills alongside some Life Skills. These are programmes they can start at any time and do not need to be applied to until the end of the academic year. Inclusion Hampshire offers more dedicated 1:1 support for learning needs than Skills2Achieve does so is usually the preferred of the two but can be oversubscribed so if this is the preferred option then making contact and applying early is recommended.</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4F52733-E66B-4491-9A10-AE419631A1FE}" type="slidenum">
              <a:rPr lang="en-GB" smtClean="0"/>
              <a:t>15</a:t>
            </a:fld>
            <a:endParaRPr lang="en-GB"/>
          </a:p>
        </p:txBody>
      </p:sp>
    </p:spTree>
    <p:extLst>
      <p:ext uri="{BB962C8B-B14F-4D97-AF65-F5344CB8AC3E}">
        <p14:creationId xmlns:p14="http://schemas.microsoft.com/office/powerpoint/2010/main" val="2581725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more experience you have the better, being sure to find opportunities that offer the support you need. Here are some ideas of things that can help your development and ease your transition into college and employment.</a:t>
            </a:r>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7F70F411-28D3-4939-9E94-10E07641E6E7}" type="slidenum">
              <a:rPr lang="en-GB" altLang="en-US" smtClean="0"/>
              <a:pPr>
                <a:defRPr/>
              </a:pPr>
              <a:t>16</a:t>
            </a:fld>
            <a:endParaRPr lang="en-GB" altLang="en-US"/>
          </a:p>
        </p:txBody>
      </p:sp>
    </p:spTree>
    <p:extLst>
      <p:ext uri="{BB962C8B-B14F-4D97-AF65-F5344CB8AC3E}">
        <p14:creationId xmlns:p14="http://schemas.microsoft.com/office/powerpoint/2010/main" val="2703210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end up leaving school without your next steps sorted out or you were unsuccessful in your applications then Hampshire Futures Careers Team will offer you support with what you do next and help you find something that suits you through their STEP Programme. You can get in touch with them through this link.</a:t>
            </a:r>
          </a:p>
        </p:txBody>
      </p:sp>
      <p:sp>
        <p:nvSpPr>
          <p:cNvPr id="4" name="Slide Number Placeholder 3"/>
          <p:cNvSpPr>
            <a:spLocks noGrp="1"/>
          </p:cNvSpPr>
          <p:nvPr>
            <p:ph type="sldNum" sz="quarter" idx="5"/>
          </p:nvPr>
        </p:nvSpPr>
        <p:spPr/>
        <p:txBody>
          <a:bodyPr/>
          <a:lstStyle/>
          <a:p>
            <a:fld id="{F4F52733-E66B-4491-9A10-AE419631A1FE}" type="slidenum">
              <a:rPr lang="en-GB" smtClean="0"/>
              <a:t>17</a:t>
            </a:fld>
            <a:endParaRPr lang="en-GB"/>
          </a:p>
        </p:txBody>
      </p:sp>
    </p:spTree>
    <p:extLst>
      <p:ext uri="{BB962C8B-B14F-4D97-AF65-F5344CB8AC3E}">
        <p14:creationId xmlns:p14="http://schemas.microsoft.com/office/powerpoint/2010/main" val="1789091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are unsure what careers would match your interests, motivations and attitudes, you can take a short psychometric questionnaire here, which will give you a list of jobs, career and education suggestions personalized to you. We recommend that all students do these ideally in Year 10 to allow time to research and think about their preferences.</a:t>
            </a:r>
          </a:p>
        </p:txBody>
      </p:sp>
      <p:sp>
        <p:nvSpPr>
          <p:cNvPr id="4" name="Slide Number Placeholder 3"/>
          <p:cNvSpPr>
            <a:spLocks noGrp="1"/>
          </p:cNvSpPr>
          <p:nvPr>
            <p:ph type="sldNum" sz="quarter" idx="10"/>
          </p:nvPr>
        </p:nvSpPr>
        <p:spPr/>
        <p:txBody>
          <a:bodyPr/>
          <a:lstStyle/>
          <a:p>
            <a:fld id="{FEE72753-CC43-4F8D-96E1-E6A62F5EBB98}" type="slidenum">
              <a:rPr lang="en-GB" smtClean="0"/>
              <a:t>18</a:t>
            </a:fld>
            <a:endParaRPr lang="en-GB"/>
          </a:p>
        </p:txBody>
      </p:sp>
    </p:spTree>
    <p:extLst>
      <p:ext uri="{BB962C8B-B14F-4D97-AF65-F5344CB8AC3E}">
        <p14:creationId xmlns:p14="http://schemas.microsoft.com/office/powerpoint/2010/main" val="271996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And finally, here’s some resources that you may not be aware of that may be of help to you. There is a list of the SEND contact at each college and there is Hampshire’s own dedicated SEND support teams that can help with any questions about EHCP’s, opportunities, funding or support in general.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If you have any questions about the education or training opportunities such as those discussed in these slides then please do contact the school.</a:t>
            </a:r>
          </a:p>
        </p:txBody>
      </p:sp>
      <p:sp>
        <p:nvSpPr>
          <p:cNvPr id="4" name="Slide Number Placeholder 3"/>
          <p:cNvSpPr>
            <a:spLocks noGrp="1"/>
          </p:cNvSpPr>
          <p:nvPr>
            <p:ph type="sldNum" sz="quarter" idx="5"/>
          </p:nvPr>
        </p:nvSpPr>
        <p:spPr/>
        <p:txBody>
          <a:bodyPr/>
          <a:lstStyle/>
          <a:p>
            <a:fld id="{F4F52733-E66B-4491-9A10-AE419631A1FE}" type="slidenum">
              <a:rPr lang="en-GB" smtClean="0"/>
              <a:t>19</a:t>
            </a:fld>
            <a:endParaRPr lang="en-GB"/>
          </a:p>
        </p:txBody>
      </p:sp>
    </p:spTree>
    <p:extLst>
      <p:ext uri="{BB962C8B-B14F-4D97-AF65-F5344CB8AC3E}">
        <p14:creationId xmlns:p14="http://schemas.microsoft.com/office/powerpoint/2010/main" val="125376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start of Year 11 you will complete your applications for where you progress on to next. This happens as early as September and we recommend that these applications are all completed by December as that is when colleges often start to do their interviews and allocate places and this sometimes even happens slightly sooner in November. Some courses will still have places available and can be applied to throughout the year. Once you complete your interview if you are successful you will be offered a place there. Your offer will usually be conditional which means you need to get the grades they ask for. In some cases not enough students get the grades and they lower the grades required but this is not usually the case. However, you may well apply for one of the courses that do not require you to get any grades. If you do then you should still do as well as you can in your studies to get the best grades possible because these may be useful when you come to apply for other courses and jobs in the future.</a:t>
            </a:r>
          </a:p>
        </p:txBody>
      </p:sp>
      <p:sp>
        <p:nvSpPr>
          <p:cNvPr id="4" name="Slide Number Placeholder 3"/>
          <p:cNvSpPr>
            <a:spLocks noGrp="1"/>
          </p:cNvSpPr>
          <p:nvPr>
            <p:ph type="sldNum" sz="quarter" idx="10"/>
          </p:nvPr>
        </p:nvSpPr>
        <p:spPr/>
        <p:txBody>
          <a:bodyPr/>
          <a:lstStyle/>
          <a:p>
            <a:fld id="{FEE72753-CC43-4F8D-96E1-E6A62F5EBB98}" type="slidenum">
              <a:rPr lang="en-GB" smtClean="0"/>
              <a:t>2</a:t>
            </a:fld>
            <a:endParaRPr lang="en-GB"/>
          </a:p>
        </p:txBody>
      </p:sp>
    </p:spTree>
    <p:extLst>
      <p:ext uri="{BB962C8B-B14F-4D97-AF65-F5344CB8AC3E}">
        <p14:creationId xmlns:p14="http://schemas.microsoft.com/office/powerpoint/2010/main" val="261360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applications you can apply to as many colleges and sixth forms as you like, and many allow you to apply to up to 5 different courses so you </a:t>
            </a:r>
            <a:r>
              <a:rPr lang="en-GB" dirty="0" err="1"/>
              <a:t>havef</a:t>
            </a:r>
            <a:r>
              <a:rPr lang="en-GB" dirty="0"/>
              <a:t> options. We recommend you apply to at least one back-up option.</a:t>
            </a:r>
          </a:p>
        </p:txBody>
      </p:sp>
      <p:sp>
        <p:nvSpPr>
          <p:cNvPr id="4" name="Slide Number Placeholder 3"/>
          <p:cNvSpPr>
            <a:spLocks noGrp="1"/>
          </p:cNvSpPr>
          <p:nvPr>
            <p:ph type="sldNum" sz="quarter" idx="5"/>
          </p:nvPr>
        </p:nvSpPr>
        <p:spPr/>
        <p:txBody>
          <a:bodyPr/>
          <a:lstStyle/>
          <a:p>
            <a:fld id="{F4F52733-E66B-4491-9A10-AE419631A1FE}" type="slidenum">
              <a:rPr lang="en-GB" smtClean="0"/>
              <a:t>3</a:t>
            </a:fld>
            <a:endParaRPr lang="en-GB"/>
          </a:p>
        </p:txBody>
      </p:sp>
    </p:spTree>
    <p:extLst>
      <p:ext uri="{BB962C8B-B14F-4D97-AF65-F5344CB8AC3E}">
        <p14:creationId xmlns:p14="http://schemas.microsoft.com/office/powerpoint/2010/main" val="220748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There are 7 different routes that you can take next and here are the most popular 4. The other three are A-Levels, T-Level and an Apprenticeship but these options generally do not offer the additional support that most our students require and the entry requirements are higher, which you can see on the next slide. So the most popular 4 options are a BTEC Diploma which is a practical course at College in one subject area of your choice. A Traineeship or Internship  which is a Supported Work experience in an area of your choice, along with one day a week of study usually at college. An Introductory Course at college, sometimes known as a Pathway course – these are a very popular choice and offer a taster of a variety of courses before deciding which course to do next. And finally there is continuing with Maths and English Functional Skills alongside other Life Skills to help you progress to other options.</a:t>
            </a:r>
            <a:endParaRPr lang="en-GB" sz="1200" cap="none" spc="0" dirty="0">
              <a:solidFill>
                <a:schemeClr val="tx1"/>
              </a:solidFill>
              <a:effectLst/>
            </a:endParaRPr>
          </a:p>
        </p:txBody>
      </p:sp>
      <p:sp>
        <p:nvSpPr>
          <p:cNvPr id="4" name="Slide Number Placeholder 3"/>
          <p:cNvSpPr>
            <a:spLocks noGrp="1"/>
          </p:cNvSpPr>
          <p:nvPr>
            <p:ph type="sldNum" sz="quarter" idx="5"/>
          </p:nvPr>
        </p:nvSpPr>
        <p:spPr/>
        <p:txBody>
          <a:bodyPr/>
          <a:lstStyle/>
          <a:p>
            <a:fld id="{FEE72753-CC43-4F8D-96E1-E6A62F5EBB98}" type="slidenum">
              <a:rPr lang="en-GB" smtClean="0"/>
              <a:t>4</a:t>
            </a:fld>
            <a:endParaRPr lang="en-GB"/>
          </a:p>
        </p:txBody>
      </p:sp>
    </p:spTree>
    <p:extLst>
      <p:ext uri="{BB962C8B-B14F-4D97-AF65-F5344CB8AC3E}">
        <p14:creationId xmlns:p14="http://schemas.microsoft.com/office/powerpoint/2010/main" val="68677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different qualification levels that the colleges have courses available in. </a:t>
            </a:r>
          </a:p>
          <a:p>
            <a:r>
              <a:rPr lang="en-GB" dirty="0"/>
              <a:t>Coming up we will look at the colleges that offer courses with focused SEND support because although all colleges have an SEND department, only some of them offer specialist courses catering only for students with an EHCP. These courses are the most common first step at college that most of our students take. Following successful completion of one of these 1-2 year courses they can then progress through the levels to a Level 1 and then 2 and then possibly even a Level 3. To progress through each level they need to achieve at least a Merit grade which is the middle of three grades (Pass, Merit and Distinction). If they don’t achieve this grade then they can go on to try a different course at the same level instead. </a:t>
            </a:r>
          </a:p>
          <a:p>
            <a:r>
              <a:rPr lang="en-GB" dirty="0"/>
              <a:t>Alternatively, If the student is ready for a full time course straight from school and has achieved the grades required then they can go straight into that level – for a level 1 course this usually requires 2 to 4 grades 2 at GCSE or the equivalent qualifications shown in this table. To go straight into a Level 2 course then they will usually need 4 grade 3’s at GCSE, and for a Level 3 its 4-5 grades 4 or 5. To be clear, students do not need to achieve these grades if they are progressing through the levels, they just need to meet the entry requirements for their first course and then a Merit for each course they progress through. However as most courses requires Maths and English in their entry requirements, then you will need to continue studying these subjects as you progress through the levels if you haven’t achieved the required grade in them of a GCSE 3 or 4 or Functional Skills Level 1 or 2. As you can see from the purple section in this table – GCSE’s are both Level 1 and 2 qualifications depending on the grade you achieve, a grade 1-3 is a Level 1 and a grade 4 and above is a Level 2.</a:t>
            </a:r>
          </a:p>
        </p:txBody>
      </p:sp>
      <p:sp>
        <p:nvSpPr>
          <p:cNvPr id="4" name="Slide Number Placeholder 3"/>
          <p:cNvSpPr>
            <a:spLocks noGrp="1"/>
          </p:cNvSpPr>
          <p:nvPr>
            <p:ph type="sldNum" sz="quarter" idx="5"/>
          </p:nvPr>
        </p:nvSpPr>
        <p:spPr/>
        <p:txBody>
          <a:bodyPr/>
          <a:lstStyle/>
          <a:p>
            <a:fld id="{F4F52733-E66B-4491-9A10-AE419631A1FE}" type="slidenum">
              <a:rPr lang="en-GB" smtClean="0"/>
              <a:t>5</a:t>
            </a:fld>
            <a:endParaRPr lang="en-GB"/>
          </a:p>
        </p:txBody>
      </p:sp>
    </p:spTree>
    <p:extLst>
      <p:ext uri="{BB962C8B-B14F-4D97-AF65-F5344CB8AC3E}">
        <p14:creationId xmlns:p14="http://schemas.microsoft.com/office/powerpoint/2010/main" val="299870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So here is a list of the colleges in the local area plus there </a:t>
            </a:r>
            <a:r>
              <a:rPr lang="en-GB" dirty="0"/>
              <a:t>are also two local sixth form colleges – They are: Farnborough 6</a:t>
            </a:r>
            <a:r>
              <a:rPr lang="en-GB" baseline="30000" dirty="0"/>
              <a:t>th</a:t>
            </a:r>
            <a:r>
              <a:rPr lang="en-GB" dirty="0"/>
              <a:t> Form and Yateley 6</a:t>
            </a:r>
            <a:r>
              <a:rPr lang="en-GB" baseline="30000" dirty="0"/>
              <a:t>th</a:t>
            </a:r>
            <a:r>
              <a:rPr lang="en-GB" dirty="0"/>
              <a:t> Form (these 6</a:t>
            </a:r>
            <a:r>
              <a:rPr lang="en-GB" baseline="30000" dirty="0"/>
              <a:t>th</a:t>
            </a:r>
            <a:r>
              <a:rPr lang="en-GB" dirty="0"/>
              <a:t> Forms mostly focus on A-Levels but do offer other qualifications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All these colleges listed here offer Levels 1, 2 and 3 BTEC Diplomas as well as Entry Level or Foundation courses that generally require no GCSE grades and act as an introduction to the course and college and require a Merit grade to progress on to a Level 1 diploma course. As mentioned a moment ago they can then progress through the levels however remember that they do also generally need to get English and/or Maths GCSE at grade 3/D (or Functional Skills L1 qualification) to progress and they will do these as part of their Foundation and/or Level 1 course. The ultimate goal being to achieve a grade 4/C or Functional Skills Level 2 in these two subjects.</a:t>
            </a:r>
            <a:endParaRPr lang="en-GB" dirty="0"/>
          </a:p>
        </p:txBody>
      </p:sp>
      <p:sp>
        <p:nvSpPr>
          <p:cNvPr id="4" name="Slide Number Placeholder 3"/>
          <p:cNvSpPr>
            <a:spLocks noGrp="1"/>
          </p:cNvSpPr>
          <p:nvPr>
            <p:ph type="sldNum" sz="quarter" idx="10"/>
          </p:nvPr>
        </p:nvSpPr>
        <p:spPr/>
        <p:txBody>
          <a:bodyPr/>
          <a:lstStyle/>
          <a:p>
            <a:fld id="{FEE72753-CC43-4F8D-96E1-E6A62F5EBB98}" type="slidenum">
              <a:rPr lang="en-GB" smtClean="0"/>
              <a:t>6</a:t>
            </a:fld>
            <a:endParaRPr lang="en-GB"/>
          </a:p>
        </p:txBody>
      </p:sp>
    </p:spTree>
    <p:extLst>
      <p:ext uri="{BB962C8B-B14F-4D97-AF65-F5344CB8AC3E}">
        <p14:creationId xmlns:p14="http://schemas.microsoft.com/office/powerpoint/2010/main" val="118912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Here are the colleges that offer a course with focused support for SEND and generally require an EHCP to apply.</a:t>
            </a:r>
            <a:endParaRPr lang="en-GB" dirty="0"/>
          </a:p>
          <a:p>
            <a:r>
              <a:rPr lang="en-GB" dirty="0"/>
              <a:t>These courses usually include tasters of different courses which means the student will get to try out a variety of subjects that they are interested in before deciding which one they want to do next. These courses are very popular options amongst our students and are highly recommended as a first step into further education as they offer a lot of support and a variety of subjects to choose from.</a:t>
            </a:r>
          </a:p>
        </p:txBody>
      </p:sp>
      <p:sp>
        <p:nvSpPr>
          <p:cNvPr id="4" name="Slide Number Placeholder 3"/>
          <p:cNvSpPr>
            <a:spLocks noGrp="1"/>
          </p:cNvSpPr>
          <p:nvPr>
            <p:ph type="sldNum" sz="quarter" idx="5"/>
          </p:nvPr>
        </p:nvSpPr>
        <p:spPr/>
        <p:txBody>
          <a:bodyPr/>
          <a:lstStyle/>
          <a:p>
            <a:fld id="{F4F52733-E66B-4491-9A10-AE419631A1FE}" type="slidenum">
              <a:rPr lang="en-GB" smtClean="0"/>
              <a:t>7</a:t>
            </a:fld>
            <a:endParaRPr lang="en-GB"/>
          </a:p>
        </p:txBody>
      </p:sp>
    </p:spTree>
    <p:extLst>
      <p:ext uri="{BB962C8B-B14F-4D97-AF65-F5344CB8AC3E}">
        <p14:creationId xmlns:p14="http://schemas.microsoft.com/office/powerpoint/2010/main" val="90587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effectLst/>
                <a:latin typeface="Arial" panose="020B0604020202020204" pitchFamily="34" charset="0"/>
                <a:ea typeface="Calibri" panose="020F0502020204030204" pitchFamily="34" charset="0"/>
              </a:rPr>
              <a:t>If they want to go into work in an Apprenticeship and feel they are ready for that step but don’t have the entry requirements then they can do a pre-apprenticeship first, these are called Traineeships and offer supported work experience. Here are the ones in Hampshire that offer specialist support for SEND and can be a popular alternative option to a full-time course.</a:t>
            </a:r>
            <a:endParaRPr lang="en-GB" sz="180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p:nvPr>
        </p:nvSpPr>
        <p:spPr/>
        <p:txBody>
          <a:bodyPr/>
          <a:lstStyle/>
          <a:p>
            <a:pPr>
              <a:defRPr/>
            </a:pPr>
            <a:endParaRPr lang="en-GB"/>
          </a:p>
        </p:txBody>
      </p:sp>
      <p:sp>
        <p:nvSpPr>
          <p:cNvPr id="5" name="Footer Placeholder 4"/>
          <p:cNvSpPr>
            <a:spLocks noGrp="1"/>
          </p:cNvSpPr>
          <p:nvPr>
            <p:ph type="ftr" sz="quarter" idx="4"/>
          </p:nvPr>
        </p:nvSpPr>
        <p:spPr/>
        <p:txBody>
          <a:bodyPr/>
          <a:lstStyle/>
          <a:p>
            <a:pPr>
              <a:defRPr/>
            </a:pPr>
            <a:endParaRPr lang="en-GB"/>
          </a:p>
        </p:txBody>
      </p:sp>
      <p:sp>
        <p:nvSpPr>
          <p:cNvPr id="2151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19FD4DB-E3AD-4953-81F1-A9CA187E397A}" type="slidenum">
              <a:rPr lang="en-GB" altLang="en-US" smtClean="0"/>
              <a:pPr/>
              <a:t>8</a:t>
            </a:fld>
            <a:endParaRPr lang="en-GB" altLang="en-US"/>
          </a:p>
        </p:txBody>
      </p:sp>
    </p:spTree>
    <p:extLst>
      <p:ext uri="{BB962C8B-B14F-4D97-AF65-F5344CB8AC3E}">
        <p14:creationId xmlns:p14="http://schemas.microsoft.com/office/powerpoint/2010/main" val="22994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deciding where to study at college if choosing a Level 1, 2 or 3 course or picking where to do a Foundation course can depend on the subjects that the student is interested in as different colleges offer a different variety of courses so it is important to pick the college that offers the courses that interest the student. Most colleges offer these BTEC Diploma courses.</a:t>
            </a:r>
          </a:p>
        </p:txBody>
      </p:sp>
      <p:sp>
        <p:nvSpPr>
          <p:cNvPr id="4" name="Slide Number Placeholder 3"/>
          <p:cNvSpPr>
            <a:spLocks noGrp="1"/>
          </p:cNvSpPr>
          <p:nvPr>
            <p:ph type="sldNum" sz="quarter" idx="5"/>
          </p:nvPr>
        </p:nvSpPr>
        <p:spPr/>
        <p:txBody>
          <a:bodyPr/>
          <a:lstStyle/>
          <a:p>
            <a:fld id="{F4F52733-E66B-4491-9A10-AE419631A1FE}" type="slidenum">
              <a:rPr lang="en-GB" smtClean="0"/>
              <a:t>9</a:t>
            </a:fld>
            <a:endParaRPr lang="en-GB"/>
          </a:p>
        </p:txBody>
      </p:sp>
    </p:spTree>
    <p:extLst>
      <p:ext uri="{BB962C8B-B14F-4D97-AF65-F5344CB8AC3E}">
        <p14:creationId xmlns:p14="http://schemas.microsoft.com/office/powerpoint/2010/main" val="1602014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kills &amp; Participation Front">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25B70-9656-402D-8EF9-2F5BEAC11A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4424" y="625642"/>
            <a:ext cx="4183438" cy="1296865"/>
          </a:xfrm>
          <a:prstGeom prst="rect">
            <a:avLst/>
          </a:prstGeom>
        </p:spPr>
      </p:pic>
    </p:spTree>
    <p:extLst>
      <p:ext uri="{BB962C8B-B14F-4D97-AF65-F5344CB8AC3E}">
        <p14:creationId xmlns:p14="http://schemas.microsoft.com/office/powerpoint/2010/main" val="3632895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tures Title Slide">
    <p:bg>
      <p:bgPr>
        <a:solidFill>
          <a:srgbClr val="B31B82"/>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E1BF74C-59A3-43A1-AFEB-16E3C41F1B28}"/>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t="10186" b="3806"/>
          <a:stretch/>
        </p:blipFill>
        <p:spPr>
          <a:xfrm>
            <a:off x="0" y="5672561"/>
            <a:ext cx="12192000" cy="1201477"/>
          </a:xfrm>
          <a:prstGeom prst="rect">
            <a:avLst/>
          </a:prstGeom>
        </p:spPr>
      </p:pic>
      <p:pic>
        <p:nvPicPr>
          <p:cNvPr id="11" name="Picture 10">
            <a:extLst>
              <a:ext uri="{FF2B5EF4-FFF2-40B4-BE49-F238E27FC236}">
                <a16:creationId xmlns:a16="http://schemas.microsoft.com/office/drawing/2014/main" id="{9A620798-9982-4E1D-BBBB-96F9A993EE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35474" y="1994400"/>
            <a:ext cx="5921052" cy="1800000"/>
          </a:xfrm>
          <a:prstGeom prst="rect">
            <a:avLst/>
          </a:prstGeom>
        </p:spPr>
      </p:pic>
    </p:spTree>
    <p:extLst>
      <p:ext uri="{BB962C8B-B14F-4D97-AF65-F5344CB8AC3E}">
        <p14:creationId xmlns:p14="http://schemas.microsoft.com/office/powerpoint/2010/main" val="388936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Futures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86C7-A3E6-4043-AA8B-A1314450AF13}"/>
              </a:ext>
            </a:extLst>
          </p:cNvPr>
          <p:cNvSpPr>
            <a:spLocks noGrp="1"/>
          </p:cNvSpPr>
          <p:nvPr>
            <p:ph type="title"/>
          </p:nvPr>
        </p:nvSpPr>
        <p:spPr>
          <a:xfrm>
            <a:off x="831850" y="14049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458F89-96AE-40E0-8B93-FB872E3DDBF6}"/>
              </a:ext>
            </a:extLst>
          </p:cNvPr>
          <p:cNvSpPr>
            <a:spLocks noGrp="1"/>
          </p:cNvSpPr>
          <p:nvPr>
            <p:ph type="body" idx="1"/>
          </p:nvPr>
        </p:nvSpPr>
        <p:spPr>
          <a:xfrm>
            <a:off x="831850" y="4380918"/>
            <a:ext cx="10515600" cy="133007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12357B-916C-46DF-9B52-AE0A04C25F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31705" y="421600"/>
            <a:ext cx="2706973" cy="822920"/>
          </a:xfrm>
          <a:prstGeom prst="rect">
            <a:avLst/>
          </a:prstGeom>
        </p:spPr>
      </p:pic>
    </p:spTree>
    <p:extLst>
      <p:ext uri="{BB962C8B-B14F-4D97-AF65-F5344CB8AC3E}">
        <p14:creationId xmlns:p14="http://schemas.microsoft.com/office/powerpoint/2010/main" val="258037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Future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BA3BE-5BAD-4E9C-B801-292154BDF2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2C6461-BEA1-4760-997B-F09FF6FEA4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A3197EFE-6679-4919-8F4D-36E6983E94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31705" y="421600"/>
            <a:ext cx="2706973" cy="822920"/>
          </a:xfrm>
          <a:prstGeom prst="rect">
            <a:avLst/>
          </a:prstGeom>
        </p:spPr>
      </p:pic>
    </p:spTree>
    <p:extLst>
      <p:ext uri="{BB962C8B-B14F-4D97-AF65-F5344CB8AC3E}">
        <p14:creationId xmlns:p14="http://schemas.microsoft.com/office/powerpoint/2010/main" val="163626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Futures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C7E0-F982-4E60-B6BB-F8208A8072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1C7D04-A791-4A30-A2C2-DC62CF7E63FF}"/>
              </a:ext>
            </a:extLst>
          </p:cNvPr>
          <p:cNvSpPr>
            <a:spLocks noGrp="1"/>
          </p:cNvSpPr>
          <p:nvPr>
            <p:ph sz="half" idx="1"/>
          </p:nvPr>
        </p:nvSpPr>
        <p:spPr>
          <a:xfrm>
            <a:off x="838200" y="1825625"/>
            <a:ext cx="5181600" cy="3821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2BA082-59F4-45C3-A9A6-3B27BA77256A}"/>
              </a:ext>
            </a:extLst>
          </p:cNvPr>
          <p:cNvSpPr>
            <a:spLocks noGrp="1"/>
          </p:cNvSpPr>
          <p:nvPr>
            <p:ph sz="half" idx="2"/>
          </p:nvPr>
        </p:nvSpPr>
        <p:spPr>
          <a:xfrm>
            <a:off x="6172200" y="1825625"/>
            <a:ext cx="5181600" cy="3821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FD0920F5-8122-4AE2-8831-86B4E12F9C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31705" y="421600"/>
            <a:ext cx="2706973" cy="822920"/>
          </a:xfrm>
          <a:prstGeom prst="rect">
            <a:avLst/>
          </a:prstGeom>
        </p:spPr>
      </p:pic>
    </p:spTree>
    <p:extLst>
      <p:ext uri="{BB962C8B-B14F-4D97-AF65-F5344CB8AC3E}">
        <p14:creationId xmlns:p14="http://schemas.microsoft.com/office/powerpoint/2010/main" val="748706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Futures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CBE6-EB1A-4944-8CA2-C8E322A4F31A}"/>
              </a:ext>
            </a:extLst>
          </p:cNvPr>
          <p:cNvSpPr>
            <a:spLocks noGrp="1"/>
          </p:cNvSpPr>
          <p:nvPr>
            <p:ph type="title"/>
          </p:nvPr>
        </p:nvSpPr>
        <p:spPr/>
        <p:txBody>
          <a:bodyPr/>
          <a:lstStyle/>
          <a:p>
            <a:r>
              <a:rPr lang="en-US"/>
              <a:t>Click to edit Master title style</a:t>
            </a:r>
            <a:endParaRPr lang="en-GB"/>
          </a:p>
        </p:txBody>
      </p:sp>
      <p:pic>
        <p:nvPicPr>
          <p:cNvPr id="4" name="Picture 3">
            <a:extLst>
              <a:ext uri="{FF2B5EF4-FFF2-40B4-BE49-F238E27FC236}">
                <a16:creationId xmlns:a16="http://schemas.microsoft.com/office/drawing/2014/main" id="{B6B87945-3412-46A7-9229-7AEC9351BE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31705" y="421600"/>
            <a:ext cx="2706973" cy="822920"/>
          </a:xfrm>
          <a:prstGeom prst="rect">
            <a:avLst/>
          </a:prstGeom>
        </p:spPr>
      </p:pic>
    </p:spTree>
    <p:extLst>
      <p:ext uri="{BB962C8B-B14F-4D97-AF65-F5344CB8AC3E}">
        <p14:creationId xmlns:p14="http://schemas.microsoft.com/office/powerpoint/2010/main" val="268112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Futures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C1A3F-FC5B-46BD-AABE-4157F91322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31705" y="421600"/>
            <a:ext cx="2706973" cy="822920"/>
          </a:xfrm>
          <a:prstGeom prst="rect">
            <a:avLst/>
          </a:prstGeom>
        </p:spPr>
      </p:pic>
    </p:spTree>
    <p:extLst>
      <p:ext uri="{BB962C8B-B14F-4D97-AF65-F5344CB8AC3E}">
        <p14:creationId xmlns:p14="http://schemas.microsoft.com/office/powerpoint/2010/main" val="399597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hieves Title Slide">
    <p:bg>
      <p:bgPr>
        <a:solidFill>
          <a:srgbClr val="00A4B4"/>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E1BF74C-59A3-43A1-AFEB-16E3C41F1B28}"/>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t="10186" b="3806"/>
          <a:stretch/>
        </p:blipFill>
        <p:spPr>
          <a:xfrm>
            <a:off x="0" y="5672561"/>
            <a:ext cx="12192000" cy="1201477"/>
          </a:xfrm>
          <a:prstGeom prst="rect">
            <a:avLst/>
          </a:prstGeom>
        </p:spPr>
      </p:pic>
      <p:pic>
        <p:nvPicPr>
          <p:cNvPr id="11" name="Picture 10" descr="A close up of a logo&#10;&#10;Description automatically generated">
            <a:extLst>
              <a:ext uri="{FF2B5EF4-FFF2-40B4-BE49-F238E27FC236}">
                <a16:creationId xmlns:a16="http://schemas.microsoft.com/office/drawing/2014/main" id="{9A620798-9982-4E1D-BBBB-96F9A993EE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35474" y="1944206"/>
            <a:ext cx="5921053" cy="1800000"/>
          </a:xfrm>
          <a:prstGeom prst="rect">
            <a:avLst/>
          </a:prstGeom>
        </p:spPr>
      </p:pic>
    </p:spTree>
    <p:extLst>
      <p:ext uri="{BB962C8B-B14F-4D97-AF65-F5344CB8AC3E}">
        <p14:creationId xmlns:p14="http://schemas.microsoft.com/office/powerpoint/2010/main" val="2290758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14000"/>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6D9DF6-E68F-429D-97AD-8BD4F3803D13}"/>
              </a:ext>
            </a:extLst>
          </p:cNvPr>
          <p:cNvSpPr>
            <a:spLocks noGrp="1"/>
          </p:cNvSpPr>
          <p:nvPr>
            <p:ph type="title"/>
          </p:nvPr>
        </p:nvSpPr>
        <p:spPr>
          <a:xfrm>
            <a:off x="838200" y="365125"/>
            <a:ext cx="785662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341614-B6B7-44F8-9724-52BF7C22A3C8}"/>
              </a:ext>
            </a:extLst>
          </p:cNvPr>
          <p:cNvSpPr>
            <a:spLocks noGrp="1"/>
          </p:cNvSpPr>
          <p:nvPr>
            <p:ph type="body" idx="1"/>
          </p:nvPr>
        </p:nvSpPr>
        <p:spPr>
          <a:xfrm>
            <a:off x="838200" y="1825625"/>
            <a:ext cx="10515600" cy="35966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close up of a logo&#10;&#10;Description automatically generated">
            <a:extLst>
              <a:ext uri="{FF2B5EF4-FFF2-40B4-BE49-F238E27FC236}">
                <a16:creationId xmlns:a16="http://schemas.microsoft.com/office/drawing/2014/main" id="{C5044640-9AA2-4FDA-9D74-3B40EF1A1016}"/>
              </a:ext>
            </a:extLst>
          </p:cNvPr>
          <p:cNvPicPr>
            <a:picLocks noChangeAspect="1"/>
          </p:cNvPicPr>
          <p:nvPr userDrawn="1"/>
        </p:nvPicPr>
        <p:blipFill rotWithShape="1">
          <a:blip r:embed="rId11">
            <a:grayscl/>
            <a:extLst>
              <a:ext uri="{28A0092B-C50C-407E-A947-70E740481C1C}">
                <a14:useLocalDpi xmlns:a14="http://schemas.microsoft.com/office/drawing/2010/main" val="0"/>
              </a:ext>
            </a:extLst>
          </a:blip>
          <a:srcRect t="10186" b="3806"/>
          <a:stretch/>
        </p:blipFill>
        <p:spPr>
          <a:xfrm>
            <a:off x="0" y="5672561"/>
            <a:ext cx="12192000" cy="1201477"/>
          </a:xfrm>
          <a:prstGeom prst="rect">
            <a:avLst/>
          </a:prstGeom>
        </p:spPr>
      </p:pic>
    </p:spTree>
    <p:extLst>
      <p:ext uri="{BB962C8B-B14F-4D97-AF65-F5344CB8AC3E}">
        <p14:creationId xmlns:p14="http://schemas.microsoft.com/office/powerpoint/2010/main" val="1942966333"/>
      </p:ext>
    </p:extLst>
  </p:cSld>
  <p:clrMap bg1="lt1" tx1="dk1" bg2="lt2" tx2="dk2" accent1="accent1" accent2="accent2" accent3="accent3" accent4="accent4" accent5="accent5" accent6="accent6" hlink="hlink" folHlink="folHlink"/>
  <p:sldLayoutIdLst>
    <p:sldLayoutId id="2147483669" r:id="rId1"/>
    <p:sldLayoutId id="2147483656" r:id="rId2"/>
    <p:sldLayoutId id="2147483659" r:id="rId3"/>
    <p:sldLayoutId id="2147483660" r:id="rId4"/>
    <p:sldLayoutId id="2147483661" r:id="rId5"/>
    <p:sldLayoutId id="2147483662" r:id="rId6"/>
    <p:sldLayoutId id="2147483663" r:id="rId7"/>
    <p:sldLayoutId id="214748364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enhamtrust.org.uk/skills2achieve" TargetMode="External"/><Relationship Id="rId5" Type="http://schemas.openxmlformats.org/officeDocument/2006/relationships/hyperlink" Target="https://inclusionhampshire.org.uk/post-16/careers"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ncsyes.co.uk/" TargetMode="External"/><Relationship Id="rId5" Type="http://schemas.openxmlformats.org/officeDocument/2006/relationships/hyperlink" Target="https://do-it.org/"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hyperlink" Target="https://www.hants.gov.uk/educationandlearning/hampshirefutures/yourfuture/workingandtraining/careershelp"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fasttomato.com/" TargetMode="External"/><Relationship Id="rId5" Type="http://schemas.openxmlformats.org/officeDocument/2006/relationships/hyperlink" Target="https://icould.com/buzz-quiz"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childrenwithspecialneeds.co.uk/" TargetMode="External"/><Relationship Id="rId3" Type="http://schemas.openxmlformats.org/officeDocument/2006/relationships/slideLayout" Target="../slideLayouts/slideLayout4.xml"/><Relationship Id="rId7" Type="http://schemas.openxmlformats.org/officeDocument/2006/relationships/hyperlink" Target="https://fish.hants.gov.uk/kb5/hampshire/directory/localoffer.page"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hampshiresendiass.co.uk/" TargetMode="External"/><Relationship Id="rId5" Type="http://schemas.openxmlformats.org/officeDocument/2006/relationships/hyperlink" Target="https://fish.hants.gov.uk/kb5/hampshire/directory/results.page?familychannel=6-1-4" TargetMode="External"/><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9.png"/><Relationship Id="rId12" Type="http://schemas.openxmlformats.org/officeDocument/2006/relationships/image" Target="../media/image15.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farnham.activatelearning.ac.uk/courses/further-education/send/" TargetMode="External"/><Relationship Id="rId13"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https://www.farn-ct.ac.uk/14-18/courses/foundation-and-entry-level-studies/3408/" TargetMode="External"/><Relationship Id="rId12" Type="http://schemas.openxmlformats.org/officeDocument/2006/relationships/hyperlink" Target="https://www.sparsholt.ac.uk/subject/foundation-studies-programme/"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bracknell.activatelearning.ac.uk/courses/?sort_by=default&amp;audience%5B%5D=send" TargetMode="External"/><Relationship Id="rId11" Type="http://schemas.openxmlformats.org/officeDocument/2006/relationships/hyperlink" Target="https://www.qmc.ac.uk/courses/level-1-and-entry-courses" TargetMode="External"/><Relationship Id="rId5" Type="http://schemas.openxmlformats.org/officeDocument/2006/relationships/hyperlink" Target="https://www.bcot.ac.uk/subject-areas/foundation-learning/VF06" TargetMode="External"/><Relationship Id="rId10" Type="http://schemas.openxmlformats.org/officeDocument/2006/relationships/hyperlink" Target="https://merristwood.activatelearning.ac.uk/courses/?sort_by=default&amp;audience%5B%5D=send" TargetMode="External"/><Relationship Id="rId4" Type="http://schemas.openxmlformats.org/officeDocument/2006/relationships/notesSlide" Target="../notesSlides/notesSlide7.xml"/><Relationship Id="rId9" Type="http://schemas.openxmlformats.org/officeDocument/2006/relationships/hyperlink" Target="https://guildford.activatelearning.ac.uk/courses/?sort_by=default&amp;audience%5B%5D=send"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arn-ct.ac.uk/course/traineeship/APTRAIN" TargetMode="External"/><Relationship Id="rId3" Type="http://schemas.openxmlformats.org/officeDocument/2006/relationships/audio" Target="../media/media8.m4a"/><Relationship Id="rId7" Type="http://schemas.openxmlformats.org/officeDocument/2006/relationships/hyperlink" Target="https://www.hsdc.ac.uk/courses/supported-internship-2/" TargetMode="External"/><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hyperlink" Target="https://www.hants.gov.uk/educationandlearning/hampshirefutures/yourfuture/workingandtraining/supportedinternship" TargetMode="External"/><Relationship Id="rId11" Type="http://schemas.openxmlformats.org/officeDocument/2006/relationships/image" Target="../media/image7.png"/><Relationship Id="rId5" Type="http://schemas.openxmlformats.org/officeDocument/2006/relationships/notesSlide" Target="../notesSlides/notesSlide8.xml"/><Relationship Id="rId10" Type="http://schemas.openxmlformats.org/officeDocument/2006/relationships/hyperlink" Target="https://guildford.activatelearning.ac.uk/courses/detail/pathway-to-supported-internship/" TargetMode="External"/><Relationship Id="rId4" Type="http://schemas.openxmlformats.org/officeDocument/2006/relationships/slideLayout" Target="../slideLayouts/slideLayout4.xml"/><Relationship Id="rId9" Type="http://schemas.openxmlformats.org/officeDocument/2006/relationships/hyperlink" Target="https://guildford.activatelearning.ac.uk/courses/detail/rarpa-supported-internship/"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FA4E50-9AD4-43E1-9D35-7BB314B03428}"/>
              </a:ext>
            </a:extLst>
          </p:cNvPr>
          <p:cNvSpPr txBox="1"/>
          <p:nvPr/>
        </p:nvSpPr>
        <p:spPr>
          <a:xfrm>
            <a:off x="1623316" y="2367171"/>
            <a:ext cx="7482155" cy="2123658"/>
          </a:xfrm>
          <a:prstGeom prst="rect">
            <a:avLst/>
          </a:prstGeom>
          <a:noFill/>
        </p:spPr>
        <p:txBody>
          <a:bodyPr wrap="square">
            <a:spAutoFit/>
          </a:bodyPr>
          <a:lstStyle/>
          <a:p>
            <a:r>
              <a:rPr lang="en-GB" sz="6600" b="1" dirty="0">
                <a:latin typeface="Arial" panose="020B0604020202020204" pitchFamily="34" charset="0"/>
                <a:cs typeface="Arial" panose="020B0604020202020204" pitchFamily="34" charset="0"/>
              </a:rPr>
              <a:t>Post-16 </a:t>
            </a:r>
          </a:p>
          <a:p>
            <a:r>
              <a:rPr lang="en-GB" sz="6600" b="1" dirty="0">
                <a:latin typeface="Arial" panose="020B0604020202020204" pitchFamily="34" charset="0"/>
                <a:cs typeface="Arial" panose="020B0604020202020204" pitchFamily="34" charset="0"/>
              </a:rPr>
              <a:t>Options</a:t>
            </a:r>
            <a:endParaRPr lang="en-GB" sz="6600" dirty="0"/>
          </a:p>
        </p:txBody>
      </p:sp>
      <p:sp>
        <p:nvSpPr>
          <p:cNvPr id="5" name="TextBox 4">
            <a:extLst>
              <a:ext uri="{FF2B5EF4-FFF2-40B4-BE49-F238E27FC236}">
                <a16:creationId xmlns:a16="http://schemas.microsoft.com/office/drawing/2014/main" id="{4AE193E1-CBBC-4F4F-800E-FD49E233AAFE}"/>
              </a:ext>
            </a:extLst>
          </p:cNvPr>
          <p:cNvSpPr txBox="1"/>
          <p:nvPr/>
        </p:nvSpPr>
        <p:spPr>
          <a:xfrm>
            <a:off x="1623316" y="4680162"/>
            <a:ext cx="6097712" cy="830997"/>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Neil Reynolds</a:t>
            </a:r>
          </a:p>
          <a:p>
            <a:r>
              <a:rPr lang="en-GB" sz="2400" b="1" dirty="0">
                <a:latin typeface="Arial" panose="020B0604020202020204" pitchFamily="34" charset="0"/>
                <a:cs typeface="Arial" panose="020B0604020202020204" pitchFamily="34" charset="0"/>
              </a:rPr>
              <a:t>Careers Adviser</a:t>
            </a:r>
          </a:p>
        </p:txBody>
      </p:sp>
      <p:pic>
        <p:nvPicPr>
          <p:cNvPr id="6" name="Audio 5">
            <a:hlinkClick r:id="" action="ppaction://media"/>
            <a:extLst>
              <a:ext uri="{FF2B5EF4-FFF2-40B4-BE49-F238E27FC236}">
                <a16:creationId xmlns:a16="http://schemas.microsoft.com/office/drawing/2014/main" id="{C704D6B3-6DEA-4C5D-AD3C-F4682167E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39224124"/>
      </p:ext>
    </p:extLst>
  </p:cSld>
  <p:clrMapOvr>
    <a:masterClrMapping/>
  </p:clrMapOvr>
  <mc:AlternateContent xmlns:mc="http://schemas.openxmlformats.org/markup-compatibility/2006" xmlns:p14="http://schemas.microsoft.com/office/powerpoint/2010/main">
    <mc:Choice Requires="p14">
      <p:transition spd="slow" p14:dur="2000" advTm="13932"/>
    </mc:Choice>
    <mc:Fallback xmlns="">
      <p:transition spd="slow" advTm="1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09311-A130-487F-B6C2-B77A573F3F1E}"/>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Where to study</a:t>
            </a:r>
          </a:p>
        </p:txBody>
      </p:sp>
      <p:graphicFrame>
        <p:nvGraphicFramePr>
          <p:cNvPr id="4" name="Table 3">
            <a:extLst>
              <a:ext uri="{FF2B5EF4-FFF2-40B4-BE49-F238E27FC236}">
                <a16:creationId xmlns:a16="http://schemas.microsoft.com/office/drawing/2014/main" id="{9B1DCF51-215B-4C12-A333-17A2A2ECEDE2}"/>
              </a:ext>
            </a:extLst>
          </p:cNvPr>
          <p:cNvGraphicFramePr>
            <a:graphicFrameLocks noGrp="1"/>
          </p:cNvGraphicFramePr>
          <p:nvPr>
            <p:extLst>
              <p:ext uri="{D42A27DB-BD31-4B8C-83A1-F6EECF244321}">
                <p14:modId xmlns:p14="http://schemas.microsoft.com/office/powerpoint/2010/main" val="1437608388"/>
              </p:ext>
            </p:extLst>
          </p:nvPr>
        </p:nvGraphicFramePr>
        <p:xfrm>
          <a:off x="4207933" y="380010"/>
          <a:ext cx="7655516" cy="5618998"/>
        </p:xfrm>
        <a:graphic>
          <a:graphicData uri="http://schemas.openxmlformats.org/drawingml/2006/table">
            <a:tbl>
              <a:tblPr firstRow="1" firstCol="1" bandRow="1">
                <a:tableStyleId>{5C22544A-7EE6-4342-B048-85BDC9FD1C3A}</a:tableStyleId>
              </a:tblPr>
              <a:tblGrid>
                <a:gridCol w="3367447">
                  <a:extLst>
                    <a:ext uri="{9D8B030D-6E8A-4147-A177-3AD203B41FA5}">
                      <a16:colId xmlns:a16="http://schemas.microsoft.com/office/drawing/2014/main" val="3259861920"/>
                    </a:ext>
                  </a:extLst>
                </a:gridCol>
                <a:gridCol w="4288069">
                  <a:extLst>
                    <a:ext uri="{9D8B030D-6E8A-4147-A177-3AD203B41FA5}">
                      <a16:colId xmlns:a16="http://schemas.microsoft.com/office/drawing/2014/main" val="2983576535"/>
                    </a:ext>
                  </a:extLst>
                </a:gridCol>
              </a:tblGrid>
              <a:tr h="403508">
                <a:tc>
                  <a:txBody>
                    <a:bodyPr/>
                    <a:lstStyle/>
                    <a:p>
                      <a:r>
                        <a:rPr lang="en-GB" sz="2000">
                          <a:effectLst/>
                        </a:rPr>
                        <a:t>Course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College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1411080233"/>
                  </a:ext>
                </a:extLst>
              </a:tr>
              <a:tr h="403508">
                <a:tc>
                  <a:txBody>
                    <a:bodyPr/>
                    <a:lstStyle/>
                    <a:p>
                      <a:r>
                        <a:rPr lang="en-GB" sz="2000" b="0">
                          <a:effectLst/>
                        </a:rPr>
                        <a:t>Catering / Food</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BCOT, FCOT, Guildford, Newbury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1979930759"/>
                  </a:ext>
                </a:extLst>
              </a:tr>
              <a:tr h="403508">
                <a:tc>
                  <a:txBody>
                    <a:bodyPr/>
                    <a:lstStyle/>
                    <a:p>
                      <a:r>
                        <a:rPr lang="en-GB" sz="2000" b="0">
                          <a:effectLst/>
                        </a:rPr>
                        <a:t>Fashion</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Alton, FCOT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40572658"/>
                  </a:ext>
                </a:extLst>
              </a:tr>
              <a:tr h="403508">
                <a:tc>
                  <a:txBody>
                    <a:bodyPr/>
                    <a:lstStyle/>
                    <a:p>
                      <a:r>
                        <a:rPr lang="en-GB" sz="2000" b="0">
                          <a:effectLst/>
                        </a:rPr>
                        <a:t>Florestry</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FCOT, Merrist Wood, QMC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2186631534"/>
                  </a:ext>
                </a:extLst>
              </a:tr>
              <a:tr h="734746">
                <a:tc>
                  <a:txBody>
                    <a:bodyPr/>
                    <a:lstStyle/>
                    <a:p>
                      <a:r>
                        <a:rPr lang="en-GB" sz="2000" b="0">
                          <a:effectLst/>
                        </a:rPr>
                        <a:t>Games Design</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Alton, Andover, BCOT, FCOT, Farnham, Guildford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1991611024"/>
                  </a:ext>
                </a:extLst>
              </a:tr>
              <a:tr h="1065983">
                <a:tc>
                  <a:txBody>
                    <a:bodyPr/>
                    <a:lstStyle/>
                    <a:p>
                      <a:r>
                        <a:rPr lang="en-GB" sz="2000" b="0">
                          <a:effectLst/>
                        </a:rPr>
                        <a:t>Graphic Design</a:t>
                      </a:r>
                    </a:p>
                    <a:p>
                      <a:r>
                        <a:rPr lang="en-GB" sz="2000" b="0">
                          <a:effectLst/>
                        </a:rPr>
                        <a:t>(or take it as part of Art &amp; Design)</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dirty="0">
                          <a:effectLst/>
                        </a:rPr>
                        <a:t>Andover, Bracknell &amp; Wokingham, FCOT, QMC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2098338174"/>
                  </a:ext>
                </a:extLst>
              </a:tr>
              <a:tr h="734746">
                <a:tc>
                  <a:txBody>
                    <a:bodyPr/>
                    <a:lstStyle/>
                    <a:p>
                      <a:r>
                        <a:rPr lang="en-GB" sz="2000" b="0">
                          <a:effectLst/>
                        </a:rPr>
                        <a:t>Hair &amp; Beauty</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BCOT, Bracknell &amp; Wokingham, FCOT, Guildford, Newbury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3381623230"/>
                  </a:ext>
                </a:extLst>
              </a:tr>
              <a:tr h="403508">
                <a:tc>
                  <a:txBody>
                    <a:bodyPr/>
                    <a:lstStyle/>
                    <a:p>
                      <a:r>
                        <a:rPr lang="en-GB" sz="2000" b="0">
                          <a:effectLst/>
                        </a:rPr>
                        <a:t>Make-Up &amp; SFX</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a:effectLst/>
                        </a:rPr>
                        <a:t>Guildford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3829465362"/>
                  </a:ext>
                </a:extLst>
              </a:tr>
              <a:tr h="1065983">
                <a:tc>
                  <a:txBody>
                    <a:bodyPr/>
                    <a:lstStyle/>
                    <a:p>
                      <a:r>
                        <a:rPr lang="en-GB" sz="2000" b="0" dirty="0">
                          <a:effectLst/>
                        </a:rPr>
                        <a:t>Public Services</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tc>
                  <a:txBody>
                    <a:bodyPr/>
                    <a:lstStyle/>
                    <a:p>
                      <a:r>
                        <a:rPr lang="en-GB" sz="2000" dirty="0">
                          <a:effectLst/>
                        </a:rPr>
                        <a:t>Alton, Andover, BCOT, Bracknell &amp; Wokingham College, FCOT, </a:t>
                      </a:r>
                      <a:r>
                        <a:rPr lang="en-GB" sz="2000" dirty="0" err="1">
                          <a:effectLst/>
                        </a:rPr>
                        <a:t>Merrist</a:t>
                      </a:r>
                      <a:r>
                        <a:rPr lang="en-GB" sz="2000" dirty="0">
                          <a:effectLst/>
                        </a:rPr>
                        <a:t> Wood, Newbury, Sparsholt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3932" marR="123932" marT="0" marB="0"/>
                </a:tc>
                <a:extLst>
                  <a:ext uri="{0D108BD9-81ED-4DB2-BD59-A6C34878D82A}">
                    <a16:rowId xmlns:a16="http://schemas.microsoft.com/office/drawing/2014/main" val="3426543815"/>
                  </a:ext>
                </a:extLst>
              </a:tr>
            </a:tbl>
          </a:graphicData>
        </a:graphic>
      </p:graphicFrame>
      <p:pic>
        <p:nvPicPr>
          <p:cNvPr id="5" name="Audio 4">
            <a:hlinkClick r:id="" action="ppaction://media"/>
            <a:extLst>
              <a:ext uri="{FF2B5EF4-FFF2-40B4-BE49-F238E27FC236}">
                <a16:creationId xmlns:a16="http://schemas.microsoft.com/office/drawing/2014/main" id="{D8AEE9D7-0270-485D-B8F0-16665B7CA0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6015129"/>
      </p:ext>
    </p:extLst>
  </p:cSld>
  <p:clrMapOvr>
    <a:masterClrMapping/>
  </p:clrMapOvr>
  <mc:AlternateContent xmlns:mc="http://schemas.openxmlformats.org/markup-compatibility/2006" xmlns:p14="http://schemas.microsoft.com/office/powerpoint/2010/main">
    <mc:Choice Requires="p14">
      <p:transition spd="slow" p14:dur="2000" advTm="23660"/>
    </mc:Choice>
    <mc:Fallback xmlns="">
      <p:transition spd="slow" advTm="2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lowchart: Document 19">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D5F8D-1182-478F-A49F-BCCA448F212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Trades &amp; Outdoor</a:t>
            </a:r>
          </a:p>
        </p:txBody>
      </p:sp>
      <p:graphicFrame>
        <p:nvGraphicFramePr>
          <p:cNvPr id="6" name="Table 5">
            <a:extLst>
              <a:ext uri="{FF2B5EF4-FFF2-40B4-BE49-F238E27FC236}">
                <a16:creationId xmlns:a16="http://schemas.microsoft.com/office/drawing/2014/main" id="{439078EA-0D71-4055-A5F7-35B8360D7562}"/>
              </a:ext>
            </a:extLst>
          </p:cNvPr>
          <p:cNvGraphicFramePr>
            <a:graphicFrameLocks noGrp="1"/>
          </p:cNvGraphicFramePr>
          <p:nvPr>
            <p:extLst>
              <p:ext uri="{D42A27DB-BD31-4B8C-83A1-F6EECF244321}">
                <p14:modId xmlns:p14="http://schemas.microsoft.com/office/powerpoint/2010/main" val="2614062770"/>
              </p:ext>
            </p:extLst>
          </p:nvPr>
        </p:nvGraphicFramePr>
        <p:xfrm>
          <a:off x="4208823" y="415635"/>
          <a:ext cx="7678377" cy="6293923"/>
        </p:xfrm>
        <a:graphic>
          <a:graphicData uri="http://schemas.openxmlformats.org/drawingml/2006/table">
            <a:tbl>
              <a:tblPr firstRow="1" firstCol="1" bandRow="1">
                <a:tableStyleId>{5C22544A-7EE6-4342-B048-85BDC9FD1C3A}</a:tableStyleId>
              </a:tblPr>
              <a:tblGrid>
                <a:gridCol w="3796777">
                  <a:extLst>
                    <a:ext uri="{9D8B030D-6E8A-4147-A177-3AD203B41FA5}">
                      <a16:colId xmlns:a16="http://schemas.microsoft.com/office/drawing/2014/main" val="1651900769"/>
                    </a:ext>
                  </a:extLst>
                </a:gridCol>
                <a:gridCol w="3881600">
                  <a:extLst>
                    <a:ext uri="{9D8B030D-6E8A-4147-A177-3AD203B41FA5}">
                      <a16:colId xmlns:a16="http://schemas.microsoft.com/office/drawing/2014/main" val="2917968784"/>
                    </a:ext>
                  </a:extLst>
                </a:gridCol>
              </a:tblGrid>
              <a:tr h="414261">
                <a:tc>
                  <a:txBody>
                    <a:bodyPr/>
                    <a:lstStyle/>
                    <a:p>
                      <a:r>
                        <a:rPr lang="en-GB" sz="1800">
                          <a:effectLst/>
                        </a:rPr>
                        <a:t>Course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dirty="0">
                          <a:effectLst/>
                        </a:rPr>
                        <a:t>College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2052459085"/>
                  </a:ext>
                </a:extLst>
              </a:tr>
              <a:tr h="414261">
                <a:tc>
                  <a:txBody>
                    <a:bodyPr/>
                    <a:lstStyle/>
                    <a:p>
                      <a:r>
                        <a:rPr lang="en-GB" sz="1800" b="0">
                          <a:effectLst/>
                        </a:rPr>
                        <a:t>Agriculture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a:effectLst/>
                        </a:rPr>
                        <a:t>Merrist Wood, Sparsholt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247219610"/>
                  </a:ext>
                </a:extLst>
              </a:tr>
              <a:tr h="754325">
                <a:tc>
                  <a:txBody>
                    <a:bodyPr/>
                    <a:lstStyle/>
                    <a:p>
                      <a:r>
                        <a:rPr lang="en-GB" sz="1800" b="0">
                          <a:effectLst/>
                        </a:rPr>
                        <a:t>Arboriculture &amp; Countryside Management / Forestry</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dirty="0" err="1">
                          <a:effectLst/>
                        </a:rPr>
                        <a:t>Merrist</a:t>
                      </a:r>
                      <a:r>
                        <a:rPr lang="en-GB" sz="1800" dirty="0">
                          <a:effectLst/>
                        </a:rPr>
                        <a:t> Wood, Sparsholt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4270440437"/>
                  </a:ext>
                </a:extLst>
              </a:tr>
              <a:tr h="599388">
                <a:tc>
                  <a:txBody>
                    <a:bodyPr/>
                    <a:lstStyle/>
                    <a:p>
                      <a:r>
                        <a:rPr lang="en-GB" sz="1800" b="0" dirty="0">
                          <a:effectLst/>
                        </a:rPr>
                        <a:t>Conservation (Wildlife &amp; Environmental)</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a:effectLst/>
                        </a:rPr>
                        <a:t>FCOT, Merrist Wood, Sparsholt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3734910526"/>
                  </a:ext>
                </a:extLst>
              </a:tr>
              <a:tr h="1434453">
                <a:tc>
                  <a:txBody>
                    <a:bodyPr/>
                    <a:lstStyle/>
                    <a:p>
                      <a:r>
                        <a:rPr lang="en-GB" sz="1800" b="0" dirty="0">
                          <a:effectLst/>
                        </a:rPr>
                        <a:t>Construction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dirty="0">
                          <a:effectLst/>
                        </a:rPr>
                        <a:t>Andover, BCOT, Bordon Future Skills Centre (BCOT), Bracknell &amp; Wokingham, FCOT, Guildford, Newbury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614434989"/>
                  </a:ext>
                </a:extLst>
              </a:tr>
              <a:tr h="754325">
                <a:tc>
                  <a:txBody>
                    <a:bodyPr/>
                    <a:lstStyle/>
                    <a:p>
                      <a:r>
                        <a:rPr lang="en-GB" sz="1800" b="0">
                          <a:effectLst/>
                        </a:rPr>
                        <a:t>Construction Multi-Skills Trades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a:effectLst/>
                        </a:rPr>
                        <a:t>Bordon Future Skills Centre (BCOT)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1410353868"/>
                  </a:ext>
                </a:extLst>
              </a:tr>
              <a:tr h="414261">
                <a:tc>
                  <a:txBody>
                    <a:bodyPr/>
                    <a:lstStyle/>
                    <a:p>
                      <a:r>
                        <a:rPr lang="en-GB" sz="1800" b="0">
                          <a:effectLst/>
                        </a:rPr>
                        <a:t>Horticulture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a:effectLst/>
                        </a:rPr>
                        <a:t>FCOT, Merrist Wood, Sparsholt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2787859964"/>
                  </a:ext>
                </a:extLst>
              </a:tr>
              <a:tr h="414261">
                <a:tc>
                  <a:txBody>
                    <a:bodyPr/>
                    <a:lstStyle/>
                    <a:p>
                      <a:r>
                        <a:rPr lang="en-GB" sz="1800" b="0">
                          <a:effectLst/>
                        </a:rPr>
                        <a:t>Landscaping</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a:effectLst/>
                        </a:rPr>
                        <a:t>Merrist Wood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2615742914"/>
                  </a:ext>
                </a:extLst>
              </a:tr>
              <a:tr h="1094388">
                <a:tc>
                  <a:txBody>
                    <a:bodyPr/>
                    <a:lstStyle/>
                    <a:p>
                      <a:r>
                        <a:rPr lang="en-GB" sz="1800" b="0">
                          <a:effectLst/>
                        </a:rPr>
                        <a:t>Motor Vehicle / Mechanics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tc>
                  <a:txBody>
                    <a:bodyPr/>
                    <a:lstStyle/>
                    <a:p>
                      <a:r>
                        <a:rPr lang="en-GB" sz="1800" dirty="0">
                          <a:effectLst/>
                        </a:rPr>
                        <a:t>Andover, BCOT, Bracknell &amp; Wokingham, FCOT, Newbury, Sparsholt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4" marR="113084" marT="0" marB="0"/>
                </a:tc>
                <a:extLst>
                  <a:ext uri="{0D108BD9-81ED-4DB2-BD59-A6C34878D82A}">
                    <a16:rowId xmlns:a16="http://schemas.microsoft.com/office/drawing/2014/main" val="3520180849"/>
                  </a:ext>
                </a:extLst>
              </a:tr>
            </a:tbl>
          </a:graphicData>
        </a:graphic>
      </p:graphicFrame>
      <p:pic>
        <p:nvPicPr>
          <p:cNvPr id="3" name="Audio 2">
            <a:hlinkClick r:id="" action="ppaction://media"/>
            <a:extLst>
              <a:ext uri="{FF2B5EF4-FFF2-40B4-BE49-F238E27FC236}">
                <a16:creationId xmlns:a16="http://schemas.microsoft.com/office/drawing/2014/main" id="{E99683DD-7803-4C8D-963A-7648FD9AF3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89350570"/>
      </p:ext>
    </p:extLst>
  </p:cSld>
  <p:clrMapOvr>
    <a:masterClrMapping/>
  </p:clrMapOvr>
  <mc:AlternateContent xmlns:mc="http://schemas.openxmlformats.org/markup-compatibility/2006" xmlns:p14="http://schemas.microsoft.com/office/powerpoint/2010/main">
    <mc:Choice Requires="p14">
      <p:transition spd="slow" p14:dur="2000" advTm="41155"/>
    </mc:Choice>
    <mc:Fallback xmlns="">
      <p:transition spd="slow" advTm="4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8AE223C-589A-4531-A58E-08CA7CB303B4}"/>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200" b="1" i="0" u="none" strike="noStrike" kern="1200" cap="none" normalizeH="0" baseline="0">
                <a:ln>
                  <a:noFill/>
                </a:ln>
                <a:solidFill>
                  <a:srgbClr val="FFFFFF"/>
                </a:solidFill>
                <a:effectLst/>
                <a:latin typeface="+mj-lt"/>
                <a:ea typeface="+mj-ea"/>
                <a:cs typeface="+mj-cs"/>
              </a:rPr>
              <a:t>Sport &amp; Fitness</a:t>
            </a:r>
            <a:endParaRPr kumimoji="0" lang="en-US" altLang="en-US" sz="3200" b="0" i="0" u="none" strike="noStrike" kern="1200" cap="none" normalizeH="0" baseline="0">
              <a:ln>
                <a:noFill/>
              </a:ln>
              <a:solidFill>
                <a:srgbClr val="FFFFFF"/>
              </a:solidFill>
              <a:effectLst/>
              <a:latin typeface="+mj-lt"/>
              <a:ea typeface="+mj-ea"/>
              <a:cs typeface="+mj-cs"/>
            </a:endParaRPr>
          </a:p>
        </p:txBody>
      </p:sp>
      <p:graphicFrame>
        <p:nvGraphicFramePr>
          <p:cNvPr id="4" name="Table 3">
            <a:extLst>
              <a:ext uri="{FF2B5EF4-FFF2-40B4-BE49-F238E27FC236}">
                <a16:creationId xmlns:a16="http://schemas.microsoft.com/office/drawing/2014/main" id="{6DD355AB-5CBC-4195-AD1C-029C6BC69556}"/>
              </a:ext>
            </a:extLst>
          </p:cNvPr>
          <p:cNvGraphicFramePr>
            <a:graphicFrameLocks noGrp="1"/>
          </p:cNvGraphicFramePr>
          <p:nvPr>
            <p:extLst>
              <p:ext uri="{D42A27DB-BD31-4B8C-83A1-F6EECF244321}">
                <p14:modId xmlns:p14="http://schemas.microsoft.com/office/powerpoint/2010/main" val="414663788"/>
              </p:ext>
            </p:extLst>
          </p:nvPr>
        </p:nvGraphicFramePr>
        <p:xfrm>
          <a:off x="4360667" y="1700213"/>
          <a:ext cx="7347538" cy="3562666"/>
        </p:xfrm>
        <a:graphic>
          <a:graphicData uri="http://schemas.openxmlformats.org/drawingml/2006/table">
            <a:tbl>
              <a:tblPr firstRow="1" firstCol="1" bandRow="1">
                <a:tableStyleId>{8799B23B-EC83-4686-B30A-512413B5E67A}</a:tableStyleId>
              </a:tblPr>
              <a:tblGrid>
                <a:gridCol w="3459837">
                  <a:extLst>
                    <a:ext uri="{9D8B030D-6E8A-4147-A177-3AD203B41FA5}">
                      <a16:colId xmlns:a16="http://schemas.microsoft.com/office/drawing/2014/main" val="2489254514"/>
                    </a:ext>
                  </a:extLst>
                </a:gridCol>
                <a:gridCol w="3887701">
                  <a:extLst>
                    <a:ext uri="{9D8B030D-6E8A-4147-A177-3AD203B41FA5}">
                      <a16:colId xmlns:a16="http://schemas.microsoft.com/office/drawing/2014/main" val="1731934028"/>
                    </a:ext>
                  </a:extLst>
                </a:gridCol>
              </a:tblGrid>
              <a:tr h="273061">
                <a:tc>
                  <a:txBody>
                    <a:bodyPr/>
                    <a:lstStyle/>
                    <a:p>
                      <a:r>
                        <a:rPr lang="en-GB" sz="2000">
                          <a:effectLst/>
                        </a:rPr>
                        <a:t>Course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solidFill>
                      <a:schemeClr val="bg2">
                        <a:lumMod val="75000"/>
                      </a:schemeClr>
                    </a:solidFill>
                  </a:tcPr>
                </a:tc>
                <a:tc>
                  <a:txBody>
                    <a:bodyPr/>
                    <a:lstStyle/>
                    <a:p>
                      <a:r>
                        <a:rPr lang="en-GB" sz="2000" dirty="0">
                          <a:effectLst/>
                        </a:rPr>
                        <a:t>College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solidFill>
                      <a:schemeClr val="bg2">
                        <a:lumMod val="75000"/>
                      </a:schemeClr>
                    </a:solidFill>
                  </a:tcPr>
                </a:tc>
                <a:extLst>
                  <a:ext uri="{0D108BD9-81ED-4DB2-BD59-A6C34878D82A}">
                    <a16:rowId xmlns:a16="http://schemas.microsoft.com/office/drawing/2014/main" val="3506102478"/>
                  </a:ext>
                </a:extLst>
              </a:tr>
              <a:tr h="376990">
                <a:tc>
                  <a:txBody>
                    <a:bodyPr/>
                    <a:lstStyle/>
                    <a:p>
                      <a:r>
                        <a:rPr lang="en-GB" sz="2000" b="0">
                          <a:effectLst/>
                        </a:rPr>
                        <a:t>Basketball</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a:effectLst/>
                        </a:rPr>
                        <a:t>Bracknell &amp; Wokingham</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3118843971"/>
                  </a:ext>
                </a:extLst>
              </a:tr>
              <a:tr h="686458">
                <a:tc>
                  <a:txBody>
                    <a:bodyPr/>
                    <a:lstStyle/>
                    <a:p>
                      <a:r>
                        <a:rPr lang="en-GB" sz="2000" b="0">
                          <a:effectLst/>
                        </a:rPr>
                        <a:t>Football</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dirty="0">
                          <a:effectLst/>
                        </a:rPr>
                        <a:t>Bracknell &amp; Wokingham, Newbury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3949451808"/>
                  </a:ext>
                </a:extLst>
              </a:tr>
              <a:tr h="686458">
                <a:tc>
                  <a:txBody>
                    <a:bodyPr/>
                    <a:lstStyle/>
                    <a:p>
                      <a:r>
                        <a:rPr lang="en-GB" sz="2000" b="0" dirty="0">
                          <a:effectLst/>
                        </a:rPr>
                        <a:t>Football Academies</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a:effectLst/>
                        </a:rPr>
                        <a:t>Bracknell &amp; Wokingham, Newbury, QMC, Sparsholt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1735447378"/>
                  </a:ext>
                </a:extLst>
              </a:tr>
              <a:tr h="376990">
                <a:tc>
                  <a:txBody>
                    <a:bodyPr/>
                    <a:lstStyle/>
                    <a:p>
                      <a:r>
                        <a:rPr lang="en-GB" sz="2000" b="0">
                          <a:effectLst/>
                        </a:rPr>
                        <a:t>Football Coaching</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a:effectLst/>
                        </a:rPr>
                        <a:t>Merrist Wood, Newbury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601288637"/>
                  </a:ext>
                </a:extLst>
              </a:tr>
              <a:tr h="376990">
                <a:tc>
                  <a:txBody>
                    <a:bodyPr/>
                    <a:lstStyle/>
                    <a:p>
                      <a:r>
                        <a:rPr lang="en-GB" sz="2000" b="0">
                          <a:effectLst/>
                        </a:rPr>
                        <a:t>Lifeguard</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a:effectLst/>
                        </a:rPr>
                        <a:t>QMC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3738024336"/>
                  </a:ext>
                </a:extLst>
              </a:tr>
              <a:tr h="376990">
                <a:tc>
                  <a:txBody>
                    <a:bodyPr/>
                    <a:lstStyle/>
                    <a:p>
                      <a:r>
                        <a:rPr lang="en-GB" sz="2000" b="0">
                          <a:effectLst/>
                        </a:rPr>
                        <a:t>Outdoor Events</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dirty="0" err="1">
                          <a:effectLst/>
                        </a:rPr>
                        <a:t>Merrist</a:t>
                      </a:r>
                      <a:r>
                        <a:rPr lang="en-GB" sz="2000" dirty="0">
                          <a:effectLst/>
                        </a:rPr>
                        <a:t> Wood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3664958466"/>
                  </a:ext>
                </a:extLst>
              </a:tr>
              <a:tr h="376990">
                <a:tc>
                  <a:txBody>
                    <a:bodyPr/>
                    <a:lstStyle/>
                    <a:p>
                      <a:r>
                        <a:rPr lang="en-GB" sz="2000" b="0" dirty="0">
                          <a:effectLst/>
                        </a:rPr>
                        <a:t>Personal/Fitness Training</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tc>
                  <a:txBody>
                    <a:bodyPr/>
                    <a:lstStyle/>
                    <a:p>
                      <a:r>
                        <a:rPr lang="en-GB" sz="2000" dirty="0">
                          <a:effectLst/>
                        </a:rPr>
                        <a:t>QMC, Sparsholt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6601" marR="126601" marT="0" marB="0"/>
                </a:tc>
                <a:extLst>
                  <a:ext uri="{0D108BD9-81ED-4DB2-BD59-A6C34878D82A}">
                    <a16:rowId xmlns:a16="http://schemas.microsoft.com/office/drawing/2014/main" val="2922081942"/>
                  </a:ext>
                </a:extLst>
              </a:tr>
            </a:tbl>
          </a:graphicData>
        </a:graphic>
      </p:graphicFrame>
      <p:pic>
        <p:nvPicPr>
          <p:cNvPr id="2" name="Audio 1">
            <a:hlinkClick r:id="" action="ppaction://media"/>
            <a:extLst>
              <a:ext uri="{FF2B5EF4-FFF2-40B4-BE49-F238E27FC236}">
                <a16:creationId xmlns:a16="http://schemas.microsoft.com/office/drawing/2014/main" id="{2CAA85F9-C41A-407B-BB21-C99C940AB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73589287"/>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26C79874-AF64-4ADD-8161-9D2589C60C0F}"/>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200" b="1" i="0" u="none" strike="noStrike" kern="1200" cap="none" normalizeH="0" baseline="0">
                <a:ln>
                  <a:noFill/>
                </a:ln>
                <a:solidFill>
                  <a:srgbClr val="FFFFFF"/>
                </a:solidFill>
                <a:effectLst/>
                <a:latin typeface="+mj-lt"/>
                <a:ea typeface="+mj-ea"/>
                <a:cs typeface="+mj-cs"/>
              </a:rPr>
              <a:t>Animals</a:t>
            </a:r>
            <a:endParaRPr kumimoji="0" lang="en-US" altLang="en-US" sz="3200" b="0" i="0" u="none" strike="noStrike" kern="1200" cap="none" normalizeH="0" baseline="0">
              <a:ln>
                <a:noFill/>
              </a:ln>
              <a:solidFill>
                <a:srgbClr val="FFFFFF"/>
              </a:solidFill>
              <a:effectLst/>
              <a:latin typeface="+mj-lt"/>
              <a:ea typeface="+mj-ea"/>
              <a:cs typeface="+mj-cs"/>
            </a:endParaRPr>
          </a:p>
        </p:txBody>
      </p:sp>
      <p:graphicFrame>
        <p:nvGraphicFramePr>
          <p:cNvPr id="4" name="Table 3">
            <a:extLst>
              <a:ext uri="{FF2B5EF4-FFF2-40B4-BE49-F238E27FC236}">
                <a16:creationId xmlns:a16="http://schemas.microsoft.com/office/drawing/2014/main" id="{11C75721-60AA-4666-A978-DC4EE05C81B0}"/>
              </a:ext>
            </a:extLst>
          </p:cNvPr>
          <p:cNvGraphicFramePr>
            <a:graphicFrameLocks noGrp="1"/>
          </p:cNvGraphicFramePr>
          <p:nvPr>
            <p:extLst>
              <p:ext uri="{D42A27DB-BD31-4B8C-83A1-F6EECF244321}">
                <p14:modId xmlns:p14="http://schemas.microsoft.com/office/powerpoint/2010/main" val="2861265442"/>
              </p:ext>
            </p:extLst>
          </p:nvPr>
        </p:nvGraphicFramePr>
        <p:xfrm>
          <a:off x="4086225" y="1732356"/>
          <a:ext cx="7679267" cy="4035534"/>
        </p:xfrm>
        <a:graphic>
          <a:graphicData uri="http://schemas.openxmlformats.org/drawingml/2006/table">
            <a:tbl>
              <a:tblPr firstRow="1" firstCol="1" bandRow="1">
                <a:tableStyleId>{5C22544A-7EE6-4342-B048-85BDC9FD1C3A}</a:tableStyleId>
              </a:tblPr>
              <a:tblGrid>
                <a:gridCol w="3178185">
                  <a:extLst>
                    <a:ext uri="{9D8B030D-6E8A-4147-A177-3AD203B41FA5}">
                      <a16:colId xmlns:a16="http://schemas.microsoft.com/office/drawing/2014/main" val="898540201"/>
                    </a:ext>
                  </a:extLst>
                </a:gridCol>
                <a:gridCol w="4501082">
                  <a:extLst>
                    <a:ext uri="{9D8B030D-6E8A-4147-A177-3AD203B41FA5}">
                      <a16:colId xmlns:a16="http://schemas.microsoft.com/office/drawing/2014/main" val="2194029438"/>
                    </a:ext>
                  </a:extLst>
                </a:gridCol>
              </a:tblGrid>
              <a:tr h="497939">
                <a:tc>
                  <a:txBody>
                    <a:bodyPr/>
                    <a:lstStyle/>
                    <a:p>
                      <a:r>
                        <a:rPr lang="en-GB" sz="2700">
                          <a:effectLst/>
                        </a:rPr>
                        <a:t>Course</a:t>
                      </a:r>
                      <a:endParaRPr lang="en-GB" sz="270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tc>
                  <a:txBody>
                    <a:bodyPr/>
                    <a:lstStyle/>
                    <a:p>
                      <a:r>
                        <a:rPr lang="en-GB" sz="2700" dirty="0">
                          <a:effectLst/>
                        </a:rPr>
                        <a:t>College</a:t>
                      </a:r>
                      <a:endParaRPr lang="en-GB"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extLst>
                  <a:ext uri="{0D108BD9-81ED-4DB2-BD59-A6C34878D82A}">
                    <a16:rowId xmlns:a16="http://schemas.microsoft.com/office/drawing/2014/main" val="1526724827"/>
                  </a:ext>
                </a:extLst>
              </a:tr>
              <a:tr h="1315450">
                <a:tc>
                  <a:txBody>
                    <a:bodyPr/>
                    <a:lstStyle/>
                    <a:p>
                      <a:r>
                        <a:rPr lang="en-GB" sz="2700" b="0" dirty="0">
                          <a:effectLst/>
                        </a:rPr>
                        <a:t>Animals</a:t>
                      </a:r>
                      <a:endParaRPr lang="en-GB" sz="2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tc>
                  <a:txBody>
                    <a:bodyPr/>
                    <a:lstStyle/>
                    <a:p>
                      <a:r>
                        <a:rPr lang="en-GB" sz="2400" dirty="0">
                          <a:effectLst/>
                        </a:rPr>
                        <a:t>BCOT, </a:t>
                      </a:r>
                      <a:r>
                        <a:rPr lang="en-GB" sz="2400" dirty="0" err="1">
                          <a:effectLst/>
                        </a:rPr>
                        <a:t>Merrist</a:t>
                      </a:r>
                      <a:r>
                        <a:rPr lang="en-GB" sz="2400" dirty="0">
                          <a:effectLst/>
                        </a:rPr>
                        <a:t> Wood, Sparsholt (+ South Downs, </a:t>
                      </a:r>
                      <a:r>
                        <a:rPr lang="en-GB" sz="2400" dirty="0" err="1">
                          <a:effectLst/>
                        </a:rPr>
                        <a:t>Brinsbury</a:t>
                      </a:r>
                      <a:r>
                        <a:rPr lang="en-GB" sz="2400" dirty="0">
                          <a:effectLst/>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extLst>
                  <a:ext uri="{0D108BD9-81ED-4DB2-BD59-A6C34878D82A}">
                    <a16:rowId xmlns:a16="http://schemas.microsoft.com/office/drawing/2014/main" val="540462439"/>
                  </a:ext>
                </a:extLst>
              </a:tr>
              <a:tr h="906695">
                <a:tc>
                  <a:txBody>
                    <a:bodyPr/>
                    <a:lstStyle/>
                    <a:p>
                      <a:r>
                        <a:rPr lang="en-GB" sz="2700" b="0" dirty="0">
                          <a:effectLst/>
                        </a:rPr>
                        <a:t>Dog Grooming</a:t>
                      </a:r>
                      <a:endParaRPr lang="en-GB" sz="2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tc>
                  <a:txBody>
                    <a:bodyPr/>
                    <a:lstStyle/>
                    <a:p>
                      <a:r>
                        <a:rPr lang="en-GB" sz="2400">
                          <a:effectLst/>
                        </a:rPr>
                        <a:t>BCOT (PT only), Merrist Wood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extLst>
                  <a:ext uri="{0D108BD9-81ED-4DB2-BD59-A6C34878D82A}">
                    <a16:rowId xmlns:a16="http://schemas.microsoft.com/office/drawing/2014/main" val="3885183632"/>
                  </a:ext>
                </a:extLst>
              </a:tr>
              <a:tr h="1315450">
                <a:tc>
                  <a:txBody>
                    <a:bodyPr/>
                    <a:lstStyle/>
                    <a:p>
                      <a:r>
                        <a:rPr lang="en-GB" sz="2700" b="0" dirty="0">
                          <a:effectLst/>
                        </a:rPr>
                        <a:t>Equine (Horses)</a:t>
                      </a:r>
                      <a:endParaRPr lang="en-GB" sz="2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tc>
                  <a:txBody>
                    <a:bodyPr/>
                    <a:lstStyle/>
                    <a:p>
                      <a:r>
                        <a:rPr lang="en-GB" sz="2400" dirty="0">
                          <a:effectLst/>
                        </a:rPr>
                        <a:t>Bracknell &amp; Wokingham, FCOT, </a:t>
                      </a:r>
                      <a:r>
                        <a:rPr lang="en-GB" sz="2400" dirty="0" err="1">
                          <a:effectLst/>
                        </a:rPr>
                        <a:t>Merrist</a:t>
                      </a:r>
                      <a:r>
                        <a:rPr lang="en-GB" sz="2400" dirty="0">
                          <a:effectLst/>
                        </a:rPr>
                        <a:t> Wood, Sparsholt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67218" marR="167218" marT="0" marB="0"/>
                </a:tc>
                <a:extLst>
                  <a:ext uri="{0D108BD9-81ED-4DB2-BD59-A6C34878D82A}">
                    <a16:rowId xmlns:a16="http://schemas.microsoft.com/office/drawing/2014/main" val="4205016636"/>
                  </a:ext>
                </a:extLst>
              </a:tr>
            </a:tbl>
          </a:graphicData>
        </a:graphic>
      </p:graphicFrame>
      <p:pic>
        <p:nvPicPr>
          <p:cNvPr id="8" name="Audio 7">
            <a:hlinkClick r:id="" action="ppaction://media"/>
            <a:extLst>
              <a:ext uri="{FF2B5EF4-FFF2-40B4-BE49-F238E27FC236}">
                <a16:creationId xmlns:a16="http://schemas.microsoft.com/office/drawing/2014/main" id="{052AA704-C570-4B46-9F5E-3BB46534F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93760718"/>
      </p:ext>
    </p:extLst>
  </p:cSld>
  <p:clrMapOvr>
    <a:masterClrMapping/>
  </p:clrMapOvr>
  <mc:AlternateContent xmlns:mc="http://schemas.openxmlformats.org/markup-compatibility/2006" xmlns:p14="http://schemas.microsoft.com/office/powerpoint/2010/main">
    <mc:Choice Requires="p14">
      <p:transition spd="slow" p14:dur="2000" advTm="29690"/>
    </mc:Choice>
    <mc:Fallback xmlns="">
      <p:transition spd="slow" advTm="2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BTEC Diplomas at FCOT</a:t>
            </a:r>
          </a:p>
        </p:txBody>
      </p:sp>
      <p:sp>
        <p:nvSpPr>
          <p:cNvPr id="3" name="Content Placeholder 2"/>
          <p:cNvSpPr>
            <a:spLocks noGrp="1"/>
          </p:cNvSpPr>
          <p:nvPr>
            <p:ph idx="1"/>
          </p:nvPr>
        </p:nvSpPr>
        <p:spPr>
          <a:xfrm>
            <a:off x="1825626" y="1531145"/>
            <a:ext cx="4270374" cy="4498975"/>
          </a:xfrm>
        </p:spPr>
        <p:txBody>
          <a:bodyPr>
            <a:normAutofit lnSpcReduction="10000"/>
          </a:bodyPr>
          <a:lstStyle/>
          <a:p>
            <a:r>
              <a:rPr lang="en-GB" dirty="0"/>
              <a:t>Accounting</a:t>
            </a:r>
          </a:p>
          <a:p>
            <a:r>
              <a:rPr lang="en-GB" dirty="0"/>
              <a:t>Art, Design &amp; Fashion</a:t>
            </a:r>
          </a:p>
          <a:p>
            <a:r>
              <a:rPr lang="en-GB" dirty="0"/>
              <a:t>Business</a:t>
            </a:r>
          </a:p>
          <a:p>
            <a:r>
              <a:rPr lang="en-GB" dirty="0"/>
              <a:t>Catering (Chef)</a:t>
            </a:r>
          </a:p>
          <a:p>
            <a:r>
              <a:rPr lang="en-GB" dirty="0"/>
              <a:t>Childcare &amp; Health Care</a:t>
            </a:r>
          </a:p>
          <a:p>
            <a:r>
              <a:rPr lang="en-GB" dirty="0"/>
              <a:t>Construction</a:t>
            </a:r>
          </a:p>
          <a:p>
            <a:r>
              <a:rPr lang="en-GB" dirty="0"/>
              <a:t>Criminology</a:t>
            </a:r>
          </a:p>
          <a:p>
            <a:r>
              <a:rPr lang="en-GB" dirty="0"/>
              <a:t>Engineering</a:t>
            </a:r>
          </a:p>
          <a:p>
            <a:r>
              <a:rPr lang="en-GB" kern="0" dirty="0" err="1"/>
              <a:t>Florestry</a:t>
            </a:r>
            <a:endParaRPr lang="en-GB" kern="0" dirty="0"/>
          </a:p>
          <a:p>
            <a:endParaRPr lang="en-GB" kern="0" dirty="0"/>
          </a:p>
        </p:txBody>
      </p:sp>
      <p:sp>
        <p:nvSpPr>
          <p:cNvPr id="4" name="Content Placeholder 2"/>
          <p:cNvSpPr txBox="1">
            <a:spLocks/>
          </p:cNvSpPr>
          <p:nvPr/>
        </p:nvSpPr>
        <p:spPr bwMode="auto">
          <a:xfrm>
            <a:off x="6522990" y="1531144"/>
            <a:ext cx="483081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a:lstStyle>
          <a:p>
            <a:r>
              <a:rPr lang="en-GB" sz="2400" dirty="0"/>
              <a:t>Hair &amp; Beauty</a:t>
            </a:r>
          </a:p>
          <a:p>
            <a:r>
              <a:rPr lang="en-GB" sz="2400" dirty="0"/>
              <a:t>IT &amp; Games Development</a:t>
            </a:r>
          </a:p>
          <a:p>
            <a:r>
              <a:rPr lang="en-GB" sz="2400" dirty="0"/>
              <a:t>Mechanics</a:t>
            </a:r>
          </a:p>
          <a:p>
            <a:r>
              <a:rPr lang="en-GB" sz="2400" kern="0" dirty="0"/>
              <a:t>Media &amp; Photography</a:t>
            </a:r>
          </a:p>
          <a:p>
            <a:r>
              <a:rPr lang="en-GB" sz="2400" kern="0" dirty="0"/>
              <a:t>Music, Performing Arts</a:t>
            </a:r>
          </a:p>
          <a:p>
            <a:r>
              <a:rPr lang="en-GB" sz="2400" kern="0" dirty="0"/>
              <a:t>Protective Services</a:t>
            </a:r>
          </a:p>
          <a:p>
            <a:r>
              <a:rPr lang="en-GB" sz="2400" kern="0" dirty="0"/>
              <a:t>Science</a:t>
            </a:r>
          </a:p>
          <a:p>
            <a:r>
              <a:rPr lang="en-GB" sz="2400" kern="0" dirty="0"/>
              <a:t>Sport</a:t>
            </a:r>
          </a:p>
          <a:p>
            <a:r>
              <a:rPr lang="en-GB" sz="2400" kern="0" dirty="0"/>
              <a:t>Teaching</a:t>
            </a:r>
          </a:p>
          <a:p>
            <a:r>
              <a:rPr lang="en-GB" sz="2400" kern="0" dirty="0"/>
              <a:t>Travel &amp; Tourism</a:t>
            </a:r>
          </a:p>
        </p:txBody>
      </p:sp>
      <p:pic>
        <p:nvPicPr>
          <p:cNvPr id="9" name="Audio 8">
            <a:hlinkClick r:id="" action="ppaction://media"/>
            <a:extLst>
              <a:ext uri="{FF2B5EF4-FFF2-40B4-BE49-F238E27FC236}">
                <a16:creationId xmlns:a16="http://schemas.microsoft.com/office/drawing/2014/main" id="{D081CBD5-9345-42A5-9516-4390B70A7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06018220"/>
      </p:ext>
    </p:extLst>
  </p:cSld>
  <p:clrMapOvr>
    <a:masterClrMapping/>
  </p:clrMapOvr>
  <mc:AlternateContent xmlns:mc="http://schemas.openxmlformats.org/markup-compatibility/2006" xmlns:p14="http://schemas.microsoft.com/office/powerpoint/2010/main">
    <mc:Choice Requires="p14">
      <p:transition spd="slow" p14:dur="2000" advTm="24104"/>
    </mc:Choice>
    <mc:Fallback xmlns="">
      <p:transition spd="slow" advTm="2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93D3-FCA5-4D85-84D0-0F359566584D}"/>
              </a:ext>
            </a:extLst>
          </p:cNvPr>
          <p:cNvSpPr>
            <a:spLocks noGrp="1"/>
          </p:cNvSpPr>
          <p:nvPr>
            <p:ph type="title"/>
          </p:nvPr>
        </p:nvSpPr>
        <p:spPr/>
        <p:txBody>
          <a:bodyPr/>
          <a:lstStyle/>
          <a:p>
            <a:r>
              <a:rPr lang="en-GB" b="1" dirty="0"/>
              <a:t>Functional Skills</a:t>
            </a:r>
          </a:p>
        </p:txBody>
      </p:sp>
      <p:sp>
        <p:nvSpPr>
          <p:cNvPr id="3" name="Content Placeholder 2">
            <a:extLst>
              <a:ext uri="{FF2B5EF4-FFF2-40B4-BE49-F238E27FC236}">
                <a16:creationId xmlns:a16="http://schemas.microsoft.com/office/drawing/2014/main" id="{568D7F68-D08B-4B72-B84E-02A4BE3698FF}"/>
              </a:ext>
            </a:extLst>
          </p:cNvPr>
          <p:cNvSpPr>
            <a:spLocks noGrp="1"/>
          </p:cNvSpPr>
          <p:nvPr>
            <p:ph idx="1"/>
          </p:nvPr>
        </p:nvSpPr>
        <p:spPr/>
        <p:txBody>
          <a:bodyPr>
            <a:normAutofit/>
          </a:bodyPr>
          <a:lstStyle/>
          <a:p>
            <a:r>
              <a:rPr lang="en-GB" sz="3600" dirty="0">
                <a:effectLst/>
                <a:latin typeface="Arial" panose="020B0604020202020204" pitchFamily="34" charset="0"/>
                <a:ea typeface="Calibri" panose="020F0502020204030204" pitchFamily="34" charset="0"/>
              </a:rPr>
              <a:t>Inclusion Hampshire - </a:t>
            </a:r>
            <a:r>
              <a:rPr lang="en-GB" sz="3600" u="sng" dirty="0">
                <a:solidFill>
                  <a:srgbClr val="0563C1"/>
                </a:solidFill>
                <a:effectLst/>
                <a:latin typeface="Arial" panose="020B0604020202020204" pitchFamily="34" charset="0"/>
                <a:ea typeface="Calibri" panose="020F0502020204030204" pitchFamily="34" charset="0"/>
                <a:hlinkClick r:id="rId5"/>
              </a:rPr>
              <a:t>https://inclusionhampshire.org.uk/post-16/careers</a:t>
            </a:r>
            <a:endParaRPr lang="en-GB" sz="3600" u="sng" dirty="0">
              <a:solidFill>
                <a:srgbClr val="0563C1"/>
              </a:solidFill>
              <a:effectLst/>
              <a:latin typeface="Arial" panose="020B0604020202020204" pitchFamily="34" charset="0"/>
              <a:ea typeface="Calibri" panose="020F0502020204030204" pitchFamily="34" charset="0"/>
            </a:endParaRPr>
          </a:p>
          <a:p>
            <a:pPr marL="0" indent="0">
              <a:buNone/>
            </a:pPr>
            <a:endParaRPr lang="en-GB" sz="3600" dirty="0">
              <a:effectLst/>
              <a:latin typeface="Calibri" panose="020F0502020204030204" pitchFamily="34" charset="0"/>
              <a:ea typeface="Calibri" panose="020F0502020204030204" pitchFamily="34" charset="0"/>
            </a:endParaRPr>
          </a:p>
          <a:p>
            <a:r>
              <a:rPr lang="en-GB" sz="3600" dirty="0">
                <a:effectLst/>
                <a:latin typeface="Arial" panose="020B0604020202020204" pitchFamily="34" charset="0"/>
                <a:ea typeface="Calibri" panose="020F0502020204030204" pitchFamily="34" charset="0"/>
              </a:rPr>
              <a:t>Skills2Achieve - </a:t>
            </a:r>
            <a:r>
              <a:rPr lang="en-GB" sz="3600" u="sng" dirty="0">
                <a:solidFill>
                  <a:srgbClr val="0563C1"/>
                </a:solidFill>
                <a:effectLst/>
                <a:latin typeface="Arial" panose="020B0604020202020204" pitchFamily="34" charset="0"/>
                <a:ea typeface="Calibri" panose="020F0502020204030204" pitchFamily="34" charset="0"/>
                <a:hlinkClick r:id="rId6"/>
              </a:rPr>
              <a:t>https://www.enhamtrust.org.uk/skills2achieve</a:t>
            </a:r>
            <a:endParaRPr lang="en-GB" sz="3600" dirty="0">
              <a:effectLst/>
              <a:latin typeface="Calibri" panose="020F0502020204030204" pitchFamily="34" charset="0"/>
              <a:ea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F88564BB-9E4F-4859-9BDA-A434E4AFF4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004615"/>
      </p:ext>
    </p:extLst>
  </p:cSld>
  <p:clrMapOvr>
    <a:masterClrMapping/>
  </p:clrMapOvr>
  <mc:AlternateContent xmlns:mc="http://schemas.openxmlformats.org/markup-compatibility/2006" xmlns:p14="http://schemas.microsoft.com/office/powerpoint/2010/main">
    <mc:Choice Requires="p14">
      <p:transition spd="slow" p14:dur="2000" advTm="29183"/>
    </mc:Choice>
    <mc:Fallback xmlns="">
      <p:transition spd="slow" advTm="2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Work Experience / Volunteering</a:t>
            </a:r>
          </a:p>
        </p:txBody>
      </p:sp>
      <p:sp>
        <p:nvSpPr>
          <p:cNvPr id="4" name="Content Placeholder 3"/>
          <p:cNvSpPr>
            <a:spLocks noGrp="1"/>
          </p:cNvSpPr>
          <p:nvPr>
            <p:ph idx="1"/>
          </p:nvPr>
        </p:nvSpPr>
        <p:spPr>
          <a:xfrm>
            <a:off x="1703512" y="1993900"/>
            <a:ext cx="8784975" cy="4498975"/>
          </a:xfrm>
        </p:spPr>
        <p:txBody>
          <a:bodyPr>
            <a:normAutofit/>
          </a:bodyPr>
          <a:lstStyle/>
          <a:p>
            <a:r>
              <a:rPr lang="en-GB" dirty="0"/>
              <a:t>Volunteering: </a:t>
            </a:r>
            <a:r>
              <a:rPr lang="en-GB" dirty="0">
                <a:hlinkClick r:id="rId5"/>
              </a:rPr>
              <a:t>https://do-it.org/</a:t>
            </a:r>
            <a:r>
              <a:rPr lang="en-GB" dirty="0"/>
              <a:t> </a:t>
            </a:r>
          </a:p>
          <a:p>
            <a:r>
              <a:rPr lang="en-GB" dirty="0"/>
              <a:t>National Citizen Service </a:t>
            </a:r>
            <a:r>
              <a:rPr lang="en-GB" dirty="0">
                <a:hlinkClick r:id="rId6"/>
              </a:rPr>
              <a:t>www.ncsyes.co.uk</a:t>
            </a:r>
            <a:r>
              <a:rPr lang="en-GB" dirty="0"/>
              <a:t> </a:t>
            </a:r>
          </a:p>
          <a:p>
            <a:r>
              <a:rPr lang="en-GB" dirty="0"/>
              <a:t>Police / Armed Forces Cadets</a:t>
            </a:r>
          </a:p>
          <a:p>
            <a:r>
              <a:rPr lang="en-GB" dirty="0"/>
              <a:t>St John’s Ambulance</a:t>
            </a:r>
          </a:p>
          <a:p>
            <a:r>
              <a:rPr lang="en-GB" dirty="0"/>
              <a:t>Sports Teams</a:t>
            </a:r>
          </a:p>
          <a:p>
            <a:r>
              <a:rPr lang="en-GB" dirty="0"/>
              <a:t>Extra Curricula Activities or Clubs</a:t>
            </a:r>
          </a:p>
          <a:p>
            <a:r>
              <a:rPr lang="en-GB" dirty="0"/>
              <a:t>Youth / Student Councils</a:t>
            </a:r>
          </a:p>
          <a:p>
            <a:endParaRPr lang="en-GB" dirty="0"/>
          </a:p>
        </p:txBody>
      </p:sp>
      <p:pic>
        <p:nvPicPr>
          <p:cNvPr id="2" name="Audio 1">
            <a:hlinkClick r:id="" action="ppaction://media"/>
            <a:extLst>
              <a:ext uri="{FF2B5EF4-FFF2-40B4-BE49-F238E27FC236}">
                <a16:creationId xmlns:a16="http://schemas.microsoft.com/office/drawing/2014/main" id="{21652BC4-85D7-4216-A1B8-CC6E2C9F3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76896249"/>
      </p:ext>
    </p:extLst>
  </p:cSld>
  <p:clrMapOvr>
    <a:masterClrMapping/>
  </p:clrMapOvr>
  <mc:AlternateContent xmlns:mc="http://schemas.openxmlformats.org/markup-compatibility/2006" xmlns:p14="http://schemas.microsoft.com/office/powerpoint/2010/main">
    <mc:Choice Requires="p14">
      <p:transition spd="slow" p14:dur="2000" advTm="15384"/>
    </mc:Choice>
    <mc:Fallback xmlns="">
      <p:transition spd="slow" advTm="1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9ED3A-5529-436C-900E-110AA3F1C55B}"/>
              </a:ext>
            </a:extLst>
          </p:cNvPr>
          <p:cNvSpPr>
            <a:spLocks noGrp="1"/>
          </p:cNvSpPr>
          <p:nvPr>
            <p:ph type="title"/>
          </p:nvPr>
        </p:nvSpPr>
        <p:spPr>
          <a:xfrm>
            <a:off x="838200" y="626382"/>
            <a:ext cx="7856621" cy="1325563"/>
          </a:xfrm>
        </p:spPr>
        <p:txBody>
          <a:bodyPr/>
          <a:lstStyle/>
          <a:p>
            <a:r>
              <a:rPr lang="en-GB" sz="4400" b="1" dirty="0">
                <a:effectLst/>
                <a:latin typeface="Arial" panose="020B0604020202020204" pitchFamily="34" charset="0"/>
                <a:ea typeface="Calibri" panose="020F0502020204030204" pitchFamily="34" charset="0"/>
              </a:rPr>
              <a:t>Post-School Support</a:t>
            </a:r>
            <a:r>
              <a:rPr lang="en-GB" sz="4400" dirty="0">
                <a:effectLst/>
                <a:latin typeface="Calibri" panose="020F0502020204030204" pitchFamily="34" charset="0"/>
                <a:ea typeface="Calibri" panose="020F0502020204030204" pitchFamily="34" charset="0"/>
              </a:rPr>
              <a:t/>
            </a:r>
            <a:br>
              <a:rPr lang="en-GB" sz="4400" dirty="0">
                <a:effectLst/>
                <a:latin typeface="Calibri" panose="020F050202020403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5F65478A-245E-44AE-BE2D-5BC66D0063CC}"/>
              </a:ext>
            </a:extLst>
          </p:cNvPr>
          <p:cNvSpPr>
            <a:spLocks noGrp="1"/>
          </p:cNvSpPr>
          <p:nvPr>
            <p:ph idx="1"/>
          </p:nvPr>
        </p:nvSpPr>
        <p:spPr/>
        <p:txBody>
          <a:bodyPr/>
          <a:lstStyle/>
          <a:p>
            <a:pPr marL="0" indent="0">
              <a:buNone/>
            </a:pPr>
            <a:r>
              <a:rPr lang="en-GB" sz="2800" dirty="0">
                <a:effectLst/>
                <a:latin typeface="Arial" panose="020B0604020202020204" pitchFamily="34" charset="0"/>
                <a:ea typeface="Calibri" panose="020F0502020204030204" pitchFamily="34" charset="0"/>
              </a:rPr>
              <a:t>Hampshire Futures offer extra support to those students up to the age of 25 who aren’t yet ready to progress or don’t know what they want to do next through their STEP Programme (this can include travel training, CV &amp; application help, info about different careers &amp; opportunities and more) - </a:t>
            </a:r>
            <a:endParaRPr lang="en-GB" sz="2800" dirty="0">
              <a:effectLst/>
              <a:latin typeface="Calibri" panose="020F0502020204030204" pitchFamily="34" charset="0"/>
              <a:ea typeface="Calibri" panose="020F0502020204030204" pitchFamily="34" charset="0"/>
            </a:endParaRPr>
          </a:p>
          <a:p>
            <a:pPr marL="0" indent="0">
              <a:buNone/>
            </a:pPr>
            <a:r>
              <a:rPr lang="en-GB" sz="2800" u="sng" dirty="0">
                <a:solidFill>
                  <a:srgbClr val="0563C1"/>
                </a:solidFill>
                <a:effectLst/>
                <a:latin typeface="Arial" panose="020B0604020202020204" pitchFamily="34" charset="0"/>
                <a:ea typeface="Calibri" panose="020F0502020204030204" pitchFamily="34" charset="0"/>
                <a:hlinkClick r:id="rId5"/>
              </a:rPr>
              <a:t>https://www.hants.gov.uk/educationandlearning/hampshirefutures/yourfuture/workingandtraining/careershelp</a:t>
            </a:r>
            <a:endParaRPr lang="en-GB" sz="2800" dirty="0">
              <a:effectLst/>
              <a:latin typeface="Calibri" panose="020F0502020204030204" pitchFamily="34" charset="0"/>
              <a:ea typeface="Calibri" panose="020F0502020204030204" pitchFamily="34" charset="0"/>
            </a:endParaRPr>
          </a:p>
          <a:p>
            <a:endParaRPr lang="en-GB" dirty="0"/>
          </a:p>
        </p:txBody>
      </p:sp>
      <p:pic>
        <p:nvPicPr>
          <p:cNvPr id="5" name="Audio 4">
            <a:hlinkClick r:id="" action="ppaction://media"/>
            <a:extLst>
              <a:ext uri="{FF2B5EF4-FFF2-40B4-BE49-F238E27FC236}">
                <a16:creationId xmlns:a16="http://schemas.microsoft.com/office/drawing/2014/main" id="{18901FFE-B5B2-4095-ADA9-707D4D8D7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4047730"/>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Career Quizzes</a:t>
            </a:r>
          </a:p>
        </p:txBody>
      </p:sp>
      <p:sp>
        <p:nvSpPr>
          <p:cNvPr id="3" name="Content Placeholder 2"/>
          <p:cNvSpPr>
            <a:spLocks noGrp="1"/>
          </p:cNvSpPr>
          <p:nvPr>
            <p:ph idx="1"/>
          </p:nvPr>
        </p:nvSpPr>
        <p:spPr>
          <a:xfrm>
            <a:off x="838201" y="2018805"/>
            <a:ext cx="10858994" cy="2914045"/>
          </a:xfrm>
        </p:spPr>
        <p:txBody>
          <a:bodyPr>
            <a:normAutofit fontScale="92500" lnSpcReduction="10000"/>
          </a:bodyPr>
          <a:lstStyle/>
          <a:p>
            <a:pPr marL="0" indent="0">
              <a:buNone/>
            </a:pPr>
            <a:endParaRPr lang="en-GB" sz="4400" dirty="0"/>
          </a:p>
          <a:p>
            <a:r>
              <a:rPr lang="en-GB" sz="4400" dirty="0"/>
              <a:t>Psychometric Tests / Careers Quizzes – </a:t>
            </a:r>
          </a:p>
          <a:p>
            <a:pPr marL="1200150" lvl="2" indent="-285750">
              <a:buFont typeface="Courier New" panose="02070309020205020404" pitchFamily="49" charset="0"/>
              <a:buChar char="o"/>
            </a:pPr>
            <a:r>
              <a:rPr lang="en-US" sz="4400" dirty="0">
                <a:effectLst/>
                <a:ea typeface="Calibri" panose="020F0502020204030204" pitchFamily="34" charset="0"/>
                <a:cs typeface="Times New Roman" panose="02020603050405020304" pitchFamily="18" charset="0"/>
              </a:rPr>
              <a:t>Buzz Quiz - </a:t>
            </a:r>
            <a:r>
              <a:rPr lang="en-US" sz="4400" u="sng" dirty="0">
                <a:solidFill>
                  <a:srgbClr val="0000FF"/>
                </a:solidFill>
                <a:effectLst/>
                <a:ea typeface="Calibri" panose="020F0502020204030204" pitchFamily="34" charset="0"/>
                <a:cs typeface="Times New Roman" panose="02020603050405020304" pitchFamily="18" charset="0"/>
                <a:hlinkClick r:id="rId5"/>
              </a:rPr>
              <a:t>https://icould.com/buzz-quiz</a:t>
            </a:r>
            <a:r>
              <a:rPr lang="en-US" sz="4400" dirty="0">
                <a:effectLst/>
                <a:ea typeface="Calibri" panose="020F0502020204030204" pitchFamily="34" charset="0"/>
                <a:cs typeface="Times New Roman" panose="02020603050405020304" pitchFamily="18" charset="0"/>
              </a:rPr>
              <a:t> </a:t>
            </a:r>
            <a:endParaRPr lang="en-GB" sz="4400" dirty="0">
              <a:effectLst/>
              <a:ea typeface="Calibri" panose="020F0502020204030204" pitchFamily="34" charset="0"/>
              <a:cs typeface="Times New Roman" panose="02020603050405020304" pitchFamily="18" charset="0"/>
            </a:endParaRPr>
          </a:p>
          <a:p>
            <a:pPr marL="1200150" lvl="2" indent="-285750">
              <a:buFont typeface="Courier New" panose="02070309020205020404" pitchFamily="49" charset="0"/>
              <a:buChar char="o"/>
            </a:pPr>
            <a:r>
              <a:rPr lang="en-GB" sz="4400" dirty="0">
                <a:effectLst/>
                <a:ea typeface="Calibri" panose="020F0502020204030204" pitchFamily="34" charset="0"/>
                <a:cs typeface="Times New Roman" panose="02020603050405020304" pitchFamily="18" charset="0"/>
              </a:rPr>
              <a:t>Fast Tomato - </a:t>
            </a:r>
            <a:r>
              <a:rPr lang="en-GB" sz="4400" u="sng" dirty="0">
                <a:solidFill>
                  <a:srgbClr val="0000FF"/>
                </a:solidFill>
                <a:effectLst/>
                <a:ea typeface="Calibri" panose="020F0502020204030204" pitchFamily="34" charset="0"/>
                <a:cs typeface="Times New Roman" panose="02020603050405020304" pitchFamily="18" charset="0"/>
                <a:hlinkClick r:id="rId6"/>
              </a:rPr>
              <a:t>www.fasttomato.com</a:t>
            </a:r>
            <a:r>
              <a:rPr lang="en-GB" sz="4400" dirty="0">
                <a:effectLst/>
                <a:ea typeface="Calibri" panose="020F0502020204030204" pitchFamily="34" charset="0"/>
                <a:cs typeface="Times New Roman" panose="02020603050405020304" pitchFamily="18" charset="0"/>
              </a:rPr>
              <a:t> </a:t>
            </a:r>
            <a:r>
              <a:rPr lang="en-GB" sz="2900" dirty="0">
                <a:effectLst/>
                <a:ea typeface="Calibri" panose="020F0502020204030204" pitchFamily="34" charset="0"/>
                <a:cs typeface="Times New Roman" panose="02020603050405020304" pitchFamily="18" charset="0"/>
              </a:rPr>
              <a:t>Use the School code: </a:t>
            </a:r>
            <a:r>
              <a:rPr lang="en-US" sz="2900" b="1" dirty="0">
                <a:solidFill>
                  <a:srgbClr val="000000"/>
                </a:solidFill>
                <a:effectLst/>
                <a:ea typeface="Calibri" panose="020F0502020204030204" pitchFamily="34" charset="0"/>
                <a:cs typeface="Times New Roman" panose="02020603050405020304" pitchFamily="18" charset="0"/>
              </a:rPr>
              <a:t>DLEP</a:t>
            </a:r>
            <a:endParaRPr lang="en-GB" sz="2900" dirty="0">
              <a:effectLst/>
              <a:ea typeface="Calibri" panose="020F0502020204030204" pitchFamily="34" charset="0"/>
              <a:cs typeface="Times New Roman" panose="02020603050405020304" pitchFamily="18" charset="0"/>
            </a:endParaRPr>
          </a:p>
          <a:p>
            <a:pPr marL="0" indent="0">
              <a:buNone/>
            </a:pPr>
            <a:endParaRPr lang="en-GB" sz="6000" dirty="0"/>
          </a:p>
          <a:p>
            <a:endParaRPr lang="en-GB" dirty="0"/>
          </a:p>
          <a:p>
            <a:endParaRPr lang="en-GB"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ED54E76C-9DB6-44D7-BD05-A0F178258D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6654151"/>
      </p:ext>
    </p:extLst>
  </p:cSld>
  <p:clrMapOvr>
    <a:masterClrMapping/>
  </p:clrMapOvr>
  <mc:AlternateContent xmlns:mc="http://schemas.openxmlformats.org/markup-compatibility/2006" xmlns:p14="http://schemas.microsoft.com/office/powerpoint/2010/main">
    <mc:Choice Requires="p14">
      <p:transition spd="slow" p14:dur="2000" advTm="22208"/>
    </mc:Choice>
    <mc:Fallback xmlns="">
      <p:transition spd="slow" advTm="2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C8C2-D1ED-4DD8-829A-A7743B0FD7CC}"/>
              </a:ext>
            </a:extLst>
          </p:cNvPr>
          <p:cNvSpPr>
            <a:spLocks noGrp="1"/>
          </p:cNvSpPr>
          <p:nvPr>
            <p:ph type="title"/>
          </p:nvPr>
        </p:nvSpPr>
        <p:spPr/>
        <p:txBody>
          <a:bodyPr/>
          <a:lstStyle/>
          <a:p>
            <a:r>
              <a:rPr lang="en-GB" b="1" dirty="0"/>
              <a:t>Further Help</a:t>
            </a:r>
          </a:p>
        </p:txBody>
      </p:sp>
      <p:sp>
        <p:nvSpPr>
          <p:cNvPr id="3" name="Content Placeholder 2">
            <a:extLst>
              <a:ext uri="{FF2B5EF4-FFF2-40B4-BE49-F238E27FC236}">
                <a16:creationId xmlns:a16="http://schemas.microsoft.com/office/drawing/2014/main" id="{2BA65844-286D-46DF-A32C-F4141447D201}"/>
              </a:ext>
            </a:extLst>
          </p:cNvPr>
          <p:cNvSpPr>
            <a:spLocks noGrp="1"/>
          </p:cNvSpPr>
          <p:nvPr>
            <p:ph idx="1"/>
          </p:nvPr>
        </p:nvSpPr>
        <p:spPr/>
        <p:txBody>
          <a:bodyPr>
            <a:normAutofit/>
          </a:bodyPr>
          <a:lstStyle/>
          <a:p>
            <a:pPr marL="0" indent="0">
              <a:buNone/>
            </a:pPr>
            <a:r>
              <a:rPr lang="en-GB" sz="2000" dirty="0">
                <a:effectLst/>
                <a:latin typeface="Arial" panose="020B0604020202020204" pitchFamily="34" charset="0"/>
                <a:ea typeface="Calibri" panose="020F0502020204030204" pitchFamily="34" charset="0"/>
              </a:rPr>
              <a:t>Here’s some resources you may not be aware of that may be of help;</a:t>
            </a:r>
          </a:p>
          <a:p>
            <a:pPr marL="0" indent="0">
              <a:buNone/>
            </a:pPr>
            <a:endParaRPr lang="en-GB" sz="2000" dirty="0">
              <a:effectLst/>
              <a:latin typeface="Calibri" panose="020F0502020204030204" pitchFamily="34" charset="0"/>
              <a:ea typeface="Calibri" panose="020F0502020204030204" pitchFamily="34" charset="0"/>
            </a:endParaRPr>
          </a:p>
          <a:p>
            <a:r>
              <a:rPr lang="en-GB" sz="2000" dirty="0">
                <a:effectLst/>
                <a:latin typeface="Arial" panose="020B0604020202020204" pitchFamily="34" charset="0"/>
                <a:ea typeface="Calibri" panose="020F0502020204030204" pitchFamily="34" charset="0"/>
              </a:rPr>
              <a:t>List of College SEND contacts and info (from Hampshire’s Local Offer for SEND) - </a:t>
            </a:r>
            <a:r>
              <a:rPr lang="en-GB" sz="2000" u="sng" dirty="0">
                <a:solidFill>
                  <a:srgbClr val="0563C1"/>
                </a:solidFill>
                <a:effectLst/>
                <a:latin typeface="Arial" panose="020B0604020202020204" pitchFamily="34" charset="0"/>
                <a:ea typeface="Calibri" panose="020F0502020204030204" pitchFamily="34" charset="0"/>
                <a:hlinkClick r:id="rId5"/>
              </a:rPr>
              <a:t>Colleges and post-16 - Search Results | Family Information and Services Hub (hants.gov.uk)</a:t>
            </a:r>
            <a:endParaRPr lang="en-GB" sz="2000" dirty="0">
              <a:effectLst/>
              <a:latin typeface="Calibri" panose="020F0502020204030204" pitchFamily="34" charset="0"/>
              <a:ea typeface="Calibri" panose="020F0502020204030204" pitchFamily="34" charset="0"/>
            </a:endParaRPr>
          </a:p>
          <a:p>
            <a:r>
              <a:rPr lang="en-GB" sz="2000" dirty="0">
                <a:effectLst/>
                <a:latin typeface="Arial" panose="020B0604020202020204" pitchFamily="34" charset="0"/>
                <a:ea typeface="Calibri" panose="020F0502020204030204" pitchFamily="34" charset="0"/>
              </a:rPr>
              <a:t>Hampshire SENDIASS – </a:t>
            </a:r>
            <a:r>
              <a:rPr lang="en-GB" sz="2000" u="sng" dirty="0">
                <a:solidFill>
                  <a:srgbClr val="0563C1"/>
                </a:solidFill>
                <a:effectLst/>
                <a:latin typeface="Arial" panose="020B0604020202020204" pitchFamily="34" charset="0"/>
                <a:ea typeface="Calibri" panose="020F0502020204030204" pitchFamily="34" charset="0"/>
                <a:hlinkClick r:id="rId6"/>
              </a:rPr>
              <a:t>https://www.hampshiresendiass.co.uk</a:t>
            </a:r>
            <a:r>
              <a:rPr lang="en-GB" sz="2000" dirty="0">
                <a:effectLst/>
                <a:latin typeface="Arial" panose="020B0604020202020204" pitchFamily="34" charset="0"/>
                <a:ea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r>
              <a:rPr lang="en-GB" sz="2000" dirty="0">
                <a:effectLst/>
                <a:latin typeface="Arial" panose="020B0604020202020204" pitchFamily="34" charset="0"/>
                <a:ea typeface="Calibri" panose="020F0502020204030204" pitchFamily="34" charset="0"/>
              </a:rPr>
              <a:t>Hampshire's Local Offer for SEND - </a:t>
            </a:r>
            <a:r>
              <a:rPr lang="en-GB" sz="2000" u="sng" dirty="0">
                <a:solidFill>
                  <a:srgbClr val="0563C1"/>
                </a:solidFill>
                <a:effectLst/>
                <a:latin typeface="Arial" panose="020B0604020202020204" pitchFamily="34" charset="0"/>
                <a:ea typeface="Calibri" panose="020F0502020204030204" pitchFamily="34" charset="0"/>
                <a:hlinkClick r:id="rId7"/>
              </a:rPr>
              <a:t>https://fish.hants.gov.uk/kb5/hampshire/directory/localoffer.page</a:t>
            </a:r>
            <a:r>
              <a:rPr lang="en-GB" sz="2000" dirty="0">
                <a:effectLst/>
                <a:latin typeface="Arial" panose="020B0604020202020204" pitchFamily="34" charset="0"/>
                <a:ea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r>
              <a:rPr lang="en-GB" sz="2000" dirty="0">
                <a:effectLst/>
                <a:latin typeface="Arial" panose="020B0604020202020204" pitchFamily="34" charset="0"/>
                <a:ea typeface="Calibri" panose="020F0502020204030204" pitchFamily="34" charset="0"/>
              </a:rPr>
              <a:t>CWSNF - </a:t>
            </a:r>
            <a:r>
              <a:rPr lang="en-GB" sz="2000" u="sng" dirty="0">
                <a:solidFill>
                  <a:srgbClr val="0563C1"/>
                </a:solidFill>
                <a:effectLst/>
                <a:latin typeface="Arial" panose="020B0604020202020204" pitchFamily="34" charset="0"/>
                <a:ea typeface="Calibri" panose="020F0502020204030204" pitchFamily="34" charset="0"/>
                <a:hlinkClick r:id="rId8"/>
              </a:rPr>
              <a:t>https://www.childrenwithspecialneeds.co.uk</a:t>
            </a:r>
            <a:r>
              <a:rPr lang="en-GB" sz="2000" dirty="0">
                <a:effectLst/>
                <a:latin typeface="Arial" panose="020B0604020202020204" pitchFamily="34" charset="0"/>
                <a:ea typeface="Calibri" panose="020F0502020204030204" pitchFamily="34" charset="0"/>
              </a:rPr>
              <a:t> </a:t>
            </a:r>
          </a:p>
        </p:txBody>
      </p:sp>
      <p:pic>
        <p:nvPicPr>
          <p:cNvPr id="4" name="Audio 3">
            <a:hlinkClick r:id="" action="ppaction://media"/>
            <a:extLst>
              <a:ext uri="{FF2B5EF4-FFF2-40B4-BE49-F238E27FC236}">
                <a16:creationId xmlns:a16="http://schemas.microsoft.com/office/drawing/2014/main" id="{CD1B4E9A-26BE-461B-8850-6D1F6FC1BB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6317271"/>
      </p:ext>
    </p:extLst>
  </p:cSld>
  <p:clrMapOvr>
    <a:masterClrMapping/>
  </p:clrMapOvr>
  <mc:AlternateContent xmlns:mc="http://schemas.openxmlformats.org/markup-compatibility/2006" xmlns:p14="http://schemas.microsoft.com/office/powerpoint/2010/main">
    <mc:Choice Requires="p14">
      <p:transition spd="slow" p14:dur="2000" advTm="26759"/>
    </mc:Choice>
    <mc:Fallback xmlns="">
      <p:transition spd="slow" advTm="2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Timeline</a:t>
            </a:r>
          </a:p>
        </p:txBody>
      </p:sp>
      <p:graphicFrame>
        <p:nvGraphicFramePr>
          <p:cNvPr id="4" name="Content Placeholder 6"/>
          <p:cNvGraphicFramePr>
            <a:graphicFrameLocks noGrp="1"/>
          </p:cNvGraphicFramePr>
          <p:nvPr>
            <p:ph idx="1"/>
            <p:extLst>
              <p:ext uri="{D42A27DB-BD31-4B8C-83A1-F6EECF244321}">
                <p14:modId xmlns:p14="http://schemas.microsoft.com/office/powerpoint/2010/main" val="177917175"/>
              </p:ext>
            </p:extLst>
          </p:nvPr>
        </p:nvGraphicFramePr>
        <p:xfrm>
          <a:off x="2117725" y="1690688"/>
          <a:ext cx="7956550" cy="40703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E8D9AA01-3733-4A81-8470-DE5846D6B2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4567647"/>
      </p:ext>
    </p:extLst>
  </p:cSld>
  <p:clrMapOvr>
    <a:masterClrMapping/>
  </p:clrMapOvr>
  <mc:AlternateContent xmlns:mc="http://schemas.openxmlformats.org/markup-compatibility/2006" xmlns:p14="http://schemas.microsoft.com/office/powerpoint/2010/main">
    <mc:Choice Requires="p14">
      <p:transition spd="slow" p14:dur="2000" advTm="54285"/>
    </mc:Choice>
    <mc:Fallback xmlns="">
      <p:transition spd="slow" advTm="5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F9078C9-09E0-4FD2-AC96-5F56A465D6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44175424"/>
      </p:ext>
    </p:extLst>
  </p:cSld>
  <p:clrMapOvr>
    <a:masterClrMapping/>
  </p:clrMapOvr>
  <mc:AlternateContent xmlns:mc="http://schemas.openxmlformats.org/markup-compatibility/2006" xmlns:p14="http://schemas.microsoft.com/office/powerpoint/2010/main">
    <mc:Choice Requires="p14">
      <p:transition spd="slow" p14:dur="2000" advTm="5335"/>
    </mc:Choice>
    <mc:Fallback xmlns="">
      <p:transition spd="slow" advTm="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B974-1D5E-4662-AA84-89343867EBBC}"/>
              </a:ext>
            </a:extLst>
          </p:cNvPr>
          <p:cNvSpPr>
            <a:spLocks noGrp="1"/>
          </p:cNvSpPr>
          <p:nvPr>
            <p:ph type="title"/>
          </p:nvPr>
        </p:nvSpPr>
        <p:spPr/>
        <p:txBody>
          <a:bodyPr/>
          <a:lstStyle/>
          <a:p>
            <a:r>
              <a:rPr lang="en-GB" b="1" dirty="0"/>
              <a:t>Applications</a:t>
            </a:r>
          </a:p>
        </p:txBody>
      </p:sp>
      <p:sp>
        <p:nvSpPr>
          <p:cNvPr id="3" name="Content Placeholder 2">
            <a:extLst>
              <a:ext uri="{FF2B5EF4-FFF2-40B4-BE49-F238E27FC236}">
                <a16:creationId xmlns:a16="http://schemas.microsoft.com/office/drawing/2014/main" id="{D2D12D13-5891-44F8-A906-2A6D7EE260E8}"/>
              </a:ext>
            </a:extLst>
          </p:cNvPr>
          <p:cNvSpPr>
            <a:spLocks noGrp="1"/>
          </p:cNvSpPr>
          <p:nvPr>
            <p:ph idx="1"/>
          </p:nvPr>
        </p:nvSpPr>
        <p:spPr/>
        <p:txBody>
          <a:bodyPr/>
          <a:lstStyle/>
          <a:p>
            <a:r>
              <a:rPr lang="en-GB" dirty="0"/>
              <a:t>Apply to as many options as you like</a:t>
            </a:r>
          </a:p>
          <a:p>
            <a:r>
              <a:rPr lang="en-GB" dirty="0"/>
              <a:t>Back-up Option</a:t>
            </a:r>
          </a:p>
        </p:txBody>
      </p:sp>
      <p:pic>
        <p:nvPicPr>
          <p:cNvPr id="4" name="Audio 3">
            <a:hlinkClick r:id="" action="ppaction://media"/>
            <a:extLst>
              <a:ext uri="{FF2B5EF4-FFF2-40B4-BE49-F238E27FC236}">
                <a16:creationId xmlns:a16="http://schemas.microsoft.com/office/drawing/2014/main" id="{C2DB6D1F-E35F-4AB6-9C51-6F7547FE8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7183104"/>
      </p:ext>
    </p:extLst>
  </p:cSld>
  <p:clrMapOvr>
    <a:masterClrMapping/>
  </p:clrMapOvr>
  <mc:AlternateContent xmlns:mc="http://schemas.openxmlformats.org/markup-compatibility/2006" xmlns:p14="http://schemas.microsoft.com/office/powerpoint/2010/main">
    <mc:Choice Requires="p14">
      <p:transition spd="slow" p14:dur="2000" advTm="13756"/>
    </mc:Choice>
    <mc:Fallback xmlns="">
      <p:transition spd="slow"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Shape 13">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oup 15">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5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5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D4D7CD60-6896-46B2-B810-9F0BA7E5F224}"/>
              </a:ext>
            </a:extLst>
          </p:cNvPr>
          <p:cNvSpPr>
            <a:spLocks noGrp="1"/>
          </p:cNvSpPr>
          <p:nvPr>
            <p:ph type="title"/>
          </p:nvPr>
        </p:nvSpPr>
        <p:spPr>
          <a:xfrm>
            <a:off x="535020" y="685800"/>
            <a:ext cx="2780271" cy="5105400"/>
          </a:xfrm>
        </p:spPr>
        <p:txBody>
          <a:bodyPr>
            <a:normAutofit/>
          </a:bodyPr>
          <a:lstStyle/>
          <a:p>
            <a:r>
              <a:rPr lang="en-GB" sz="4000" b="1">
                <a:solidFill>
                  <a:srgbClr val="FFFFFF"/>
                </a:solidFill>
              </a:rPr>
              <a:t>What types of courses can I do?</a:t>
            </a:r>
          </a:p>
        </p:txBody>
      </p:sp>
      <p:sp>
        <p:nvSpPr>
          <p:cNvPr id="15" name="Rectangle 14" descr="Diploma">
            <a:extLst>
              <a:ext uri="{FF2B5EF4-FFF2-40B4-BE49-F238E27FC236}">
                <a16:creationId xmlns:a16="http://schemas.microsoft.com/office/drawing/2014/main" id="{32CBFF03-B6BC-41BB-BE26-03C6E7C34F6E}"/>
              </a:ext>
            </a:extLst>
          </p:cNvPr>
          <p:cNvSpPr/>
          <p:nvPr/>
        </p:nvSpPr>
        <p:spPr>
          <a:xfrm>
            <a:off x="7834298" y="1799410"/>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p:spPr>
        <p:style>
          <a:lnRef idx="2">
            <a:schemeClr val="lt1">
              <a:hueOff val="0"/>
              <a:satOff val="0"/>
              <a:lumOff val="0"/>
              <a:alphaOff val="0"/>
            </a:schemeClr>
          </a:lnRef>
          <a:fillRef idx="1">
            <a:scrgbClr r="0" g="0" b="0"/>
          </a:fillRef>
          <a:effectRef idx="0">
            <a:schemeClr val="accent2">
              <a:hueOff val="-363841"/>
              <a:satOff val="-20982"/>
              <a:lumOff val="2157"/>
              <a:alphaOff val="0"/>
            </a:schemeClr>
          </a:effectRef>
          <a:fontRef idx="minor">
            <a:schemeClr val="lt1"/>
          </a:fontRef>
        </p:style>
      </p:sp>
      <p:grpSp>
        <p:nvGrpSpPr>
          <p:cNvPr id="16" name="Group 15">
            <a:extLst>
              <a:ext uri="{FF2B5EF4-FFF2-40B4-BE49-F238E27FC236}">
                <a16:creationId xmlns:a16="http://schemas.microsoft.com/office/drawing/2014/main" id="{0C5435AE-3805-43D4-8038-DEBF04E78A31}"/>
              </a:ext>
            </a:extLst>
          </p:cNvPr>
          <p:cNvGrpSpPr/>
          <p:nvPr/>
        </p:nvGrpSpPr>
        <p:grpSpPr>
          <a:xfrm>
            <a:off x="7418205" y="2864758"/>
            <a:ext cx="1800000" cy="862501"/>
            <a:chOff x="4246499" y="1500824"/>
            <a:chExt cx="1800000" cy="862501"/>
          </a:xfrm>
        </p:grpSpPr>
        <p:sp>
          <p:nvSpPr>
            <p:cNvPr id="25" name="Rectangle 24">
              <a:extLst>
                <a:ext uri="{FF2B5EF4-FFF2-40B4-BE49-F238E27FC236}">
                  <a16:creationId xmlns:a16="http://schemas.microsoft.com/office/drawing/2014/main" id="{3F7DD46F-2DBF-425C-97A6-5378094DC229}"/>
                </a:ext>
              </a:extLst>
            </p:cNvPr>
            <p:cNvSpPr/>
            <p:nvPr/>
          </p:nvSpPr>
          <p:spPr>
            <a:xfrm>
              <a:off x="4246499" y="1643325"/>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08227858-965C-466B-BF71-2D5B7821D873}"/>
                </a:ext>
              </a:extLst>
            </p:cNvPr>
            <p:cNvSpPr txBox="1"/>
            <p:nvPr/>
          </p:nvSpPr>
          <p:spPr>
            <a:xfrm>
              <a:off x="4246499" y="1500824"/>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BTEC Diploma</a:t>
              </a:r>
            </a:p>
          </p:txBody>
        </p:sp>
      </p:grpSp>
      <p:sp>
        <p:nvSpPr>
          <p:cNvPr id="17" name="Rectangle 16" descr="Handshake">
            <a:extLst>
              <a:ext uri="{FF2B5EF4-FFF2-40B4-BE49-F238E27FC236}">
                <a16:creationId xmlns:a16="http://schemas.microsoft.com/office/drawing/2014/main" id="{3547A491-AB1D-478A-BB8A-7967DA0D673B}"/>
              </a:ext>
            </a:extLst>
          </p:cNvPr>
          <p:cNvSpPr/>
          <p:nvPr/>
        </p:nvSpPr>
        <p:spPr>
          <a:xfrm>
            <a:off x="5604667" y="3699835"/>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p:spPr>
        <p:style>
          <a:lnRef idx="2">
            <a:schemeClr val="lt1">
              <a:hueOff val="0"/>
              <a:satOff val="0"/>
              <a:lumOff val="0"/>
              <a:alphaOff val="0"/>
            </a:schemeClr>
          </a:lnRef>
          <a:fillRef idx="1">
            <a:scrgbClr r="0" g="0" b="0"/>
          </a:fillRef>
          <a:effectRef idx="0">
            <a:schemeClr val="accent2">
              <a:hueOff val="-727682"/>
              <a:satOff val="-41964"/>
              <a:lumOff val="4314"/>
              <a:alphaOff val="0"/>
            </a:schemeClr>
          </a:effectRef>
          <a:fontRef idx="minor">
            <a:schemeClr val="lt1"/>
          </a:fontRef>
        </p:style>
      </p:sp>
      <p:grpSp>
        <p:nvGrpSpPr>
          <p:cNvPr id="18" name="Group 17">
            <a:extLst>
              <a:ext uri="{FF2B5EF4-FFF2-40B4-BE49-F238E27FC236}">
                <a16:creationId xmlns:a16="http://schemas.microsoft.com/office/drawing/2014/main" id="{94DFFBA5-13A3-4E86-91A5-A87EF573957D}"/>
              </a:ext>
            </a:extLst>
          </p:cNvPr>
          <p:cNvGrpSpPr/>
          <p:nvPr/>
        </p:nvGrpSpPr>
        <p:grpSpPr>
          <a:xfrm>
            <a:off x="5109648" y="4804285"/>
            <a:ext cx="1800000" cy="720000"/>
            <a:chOff x="1483121" y="3733384"/>
            <a:chExt cx="1800000" cy="720000"/>
          </a:xfrm>
        </p:grpSpPr>
        <p:sp>
          <p:nvSpPr>
            <p:cNvPr id="23" name="Rectangle 22">
              <a:extLst>
                <a:ext uri="{FF2B5EF4-FFF2-40B4-BE49-F238E27FC236}">
                  <a16:creationId xmlns:a16="http://schemas.microsoft.com/office/drawing/2014/main" id="{1DC0CC36-1EDA-4DE2-9C2D-7DA4052ECEC1}"/>
                </a:ext>
              </a:extLst>
            </p:cNvPr>
            <p:cNvSpPr/>
            <p:nvPr/>
          </p:nvSpPr>
          <p:spPr>
            <a:xfrm>
              <a:off x="1483121" y="3733384"/>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A3D494A6-BC7A-46CD-B449-3D946725D96F}"/>
                </a:ext>
              </a:extLst>
            </p:cNvPr>
            <p:cNvSpPr txBox="1"/>
            <p:nvPr/>
          </p:nvSpPr>
          <p:spPr>
            <a:xfrm>
              <a:off x="1483121" y="3733384"/>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Traineeship </a:t>
              </a:r>
            </a:p>
            <a:p>
              <a:pPr marL="0" lvl="0" indent="0" algn="ctr" defTabSz="844550">
                <a:spcBef>
                  <a:spcPct val="0"/>
                </a:spcBef>
                <a:spcAft>
                  <a:spcPct val="35000"/>
                </a:spcAft>
                <a:buNone/>
                <a:defRPr cap="all"/>
              </a:pPr>
              <a:endParaRPr lang="en-GB" sz="1900" kern="1200" dirty="0"/>
            </a:p>
          </p:txBody>
        </p:sp>
      </p:grpSp>
      <p:sp>
        <p:nvSpPr>
          <p:cNvPr id="19" name="Rectangle 18" descr="Teacher">
            <a:extLst>
              <a:ext uri="{FF2B5EF4-FFF2-40B4-BE49-F238E27FC236}">
                <a16:creationId xmlns:a16="http://schemas.microsoft.com/office/drawing/2014/main" id="{84739510-B569-4678-A5FE-2E0A86605DEE}"/>
              </a:ext>
            </a:extLst>
          </p:cNvPr>
          <p:cNvSpPr/>
          <p:nvPr/>
        </p:nvSpPr>
        <p:spPr>
          <a:xfrm>
            <a:off x="10185613" y="3740545"/>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p:spPr>
        <p:style>
          <a:lnRef idx="2">
            <a:schemeClr val="lt1">
              <a:hueOff val="0"/>
              <a:satOff val="0"/>
              <a:lumOff val="0"/>
              <a:alphaOff val="0"/>
            </a:schemeClr>
          </a:lnRef>
          <a:fillRef idx="1">
            <a:scrgbClr r="0" g="0" b="0"/>
          </a:fillRef>
          <a:effectRef idx="0">
            <a:schemeClr val="accent2">
              <a:hueOff val="-1091522"/>
              <a:satOff val="-62946"/>
              <a:lumOff val="6471"/>
              <a:alphaOff val="0"/>
            </a:schemeClr>
          </a:effectRef>
          <a:fontRef idx="minor">
            <a:schemeClr val="lt1"/>
          </a:fontRef>
        </p:style>
      </p:sp>
      <p:grpSp>
        <p:nvGrpSpPr>
          <p:cNvPr id="20" name="Group 19">
            <a:extLst>
              <a:ext uri="{FF2B5EF4-FFF2-40B4-BE49-F238E27FC236}">
                <a16:creationId xmlns:a16="http://schemas.microsoft.com/office/drawing/2014/main" id="{80ACD8AD-DBD6-4364-8B29-D5EE0CB23C70}"/>
              </a:ext>
            </a:extLst>
          </p:cNvPr>
          <p:cNvGrpSpPr/>
          <p:nvPr/>
        </p:nvGrpSpPr>
        <p:grpSpPr>
          <a:xfrm>
            <a:off x="7409326" y="4768422"/>
            <a:ext cx="1800000" cy="720000"/>
            <a:chOff x="4125917" y="3738158"/>
            <a:chExt cx="1800000" cy="720000"/>
          </a:xfrm>
        </p:grpSpPr>
        <p:sp>
          <p:nvSpPr>
            <p:cNvPr id="21" name="Rectangle 20">
              <a:extLst>
                <a:ext uri="{FF2B5EF4-FFF2-40B4-BE49-F238E27FC236}">
                  <a16:creationId xmlns:a16="http://schemas.microsoft.com/office/drawing/2014/main" id="{3C31AE44-1FEA-437B-853A-C4254C34F09B}"/>
                </a:ext>
              </a:extLst>
            </p:cNvPr>
            <p:cNvSpPr/>
            <p:nvPr/>
          </p:nvSpPr>
          <p:spPr>
            <a:xfrm>
              <a:off x="4125917" y="3738158"/>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4C38FBB3-6595-4DAE-AEB5-1F661551ECAF}"/>
                </a:ext>
              </a:extLst>
            </p:cNvPr>
            <p:cNvSpPr txBox="1"/>
            <p:nvPr/>
          </p:nvSpPr>
          <p:spPr>
            <a:xfrm>
              <a:off x="4125917" y="3738158"/>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Introductory or Pathway Course</a:t>
              </a:r>
            </a:p>
          </p:txBody>
        </p:sp>
      </p:grpSp>
      <p:sp>
        <p:nvSpPr>
          <p:cNvPr id="27" name="Rectangle 26" descr="Pyramid with Levels">
            <a:extLst>
              <a:ext uri="{FF2B5EF4-FFF2-40B4-BE49-F238E27FC236}">
                <a16:creationId xmlns:a16="http://schemas.microsoft.com/office/drawing/2014/main" id="{484E462E-A777-49F7-B01C-4A0C9C20437C}"/>
              </a:ext>
            </a:extLst>
          </p:cNvPr>
          <p:cNvSpPr/>
          <p:nvPr/>
        </p:nvSpPr>
        <p:spPr>
          <a:xfrm>
            <a:off x="7895140" y="3703509"/>
            <a:ext cx="810000" cy="8100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FB572408-873B-49C2-892B-C47AC97C065C}"/>
              </a:ext>
            </a:extLst>
          </p:cNvPr>
          <p:cNvGrpSpPr/>
          <p:nvPr/>
        </p:nvGrpSpPr>
        <p:grpSpPr>
          <a:xfrm>
            <a:off x="9803603" y="4768422"/>
            <a:ext cx="1800000" cy="720000"/>
            <a:chOff x="231437" y="1607700"/>
            <a:chExt cx="1800000" cy="720000"/>
          </a:xfrm>
        </p:grpSpPr>
        <p:sp>
          <p:nvSpPr>
            <p:cNvPr id="29" name="Rectangle 28">
              <a:extLst>
                <a:ext uri="{FF2B5EF4-FFF2-40B4-BE49-F238E27FC236}">
                  <a16:creationId xmlns:a16="http://schemas.microsoft.com/office/drawing/2014/main" id="{0997BD35-9313-46D0-80DC-82A484C00A78}"/>
                </a:ext>
              </a:extLst>
            </p:cNvPr>
            <p:cNvSpPr/>
            <p:nvPr/>
          </p:nvSpPr>
          <p:spPr>
            <a:xfrm>
              <a:off x="231437" y="16077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AB77B488-D9E8-43F4-9202-BEE8A204B49B}"/>
                </a:ext>
              </a:extLst>
            </p:cNvPr>
            <p:cNvSpPr txBox="1"/>
            <p:nvPr/>
          </p:nvSpPr>
          <p:spPr>
            <a:xfrm>
              <a:off x="231437" y="1607700"/>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Functional &amp; </a:t>
              </a:r>
              <a:r>
                <a:rPr lang="en-GB" sz="1900" kern="1200"/>
                <a:t>Life Skills</a:t>
              </a:r>
              <a:endParaRPr lang="en-GB" sz="1900" kern="1200" dirty="0"/>
            </a:p>
          </p:txBody>
        </p:sp>
      </p:grpSp>
      <p:pic>
        <p:nvPicPr>
          <p:cNvPr id="4" name="Audio 3">
            <a:hlinkClick r:id="" action="ppaction://media"/>
            <a:extLst>
              <a:ext uri="{FF2B5EF4-FFF2-40B4-BE49-F238E27FC236}">
                <a16:creationId xmlns:a16="http://schemas.microsoft.com/office/drawing/2014/main" id="{F2F65791-CA19-4259-AD73-6A14CC771C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01615433"/>
      </p:ext>
    </p:extLst>
  </p:cSld>
  <p:clrMapOvr>
    <a:masterClrMapping/>
  </p:clrMapOvr>
  <mc:AlternateContent xmlns:mc="http://schemas.openxmlformats.org/markup-compatibility/2006" xmlns:p14="http://schemas.microsoft.com/office/powerpoint/2010/main">
    <mc:Choice Requires="p14">
      <p:transition spd="slow" p14:dur="2000" advTm="52469"/>
    </mc:Choice>
    <mc:Fallback xmlns="">
      <p:transition spd="slow" advTm="52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lowchart: Document 21">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7B6CC-1062-4B85-9C40-C30F58FAEF10}"/>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What Levels do I study next?</a:t>
            </a:r>
          </a:p>
        </p:txBody>
      </p:sp>
      <p:graphicFrame>
        <p:nvGraphicFramePr>
          <p:cNvPr id="6" name="Content Placeholder 5">
            <a:extLst>
              <a:ext uri="{FF2B5EF4-FFF2-40B4-BE49-F238E27FC236}">
                <a16:creationId xmlns:a16="http://schemas.microsoft.com/office/drawing/2014/main" id="{A3166656-4243-4567-AA3F-A9157F215A30}"/>
              </a:ext>
            </a:extLst>
          </p:cNvPr>
          <p:cNvGraphicFramePr>
            <a:graphicFrameLocks noGrp="1"/>
          </p:cNvGraphicFramePr>
          <p:nvPr>
            <p:ph idx="1"/>
            <p:extLst>
              <p:ext uri="{D42A27DB-BD31-4B8C-83A1-F6EECF244321}">
                <p14:modId xmlns:p14="http://schemas.microsoft.com/office/powerpoint/2010/main" val="1159477211"/>
              </p:ext>
            </p:extLst>
          </p:nvPr>
        </p:nvGraphicFramePr>
        <p:xfrm>
          <a:off x="838200" y="2202834"/>
          <a:ext cx="10645239" cy="2971483"/>
        </p:xfrm>
        <a:graphic>
          <a:graphicData uri="http://schemas.openxmlformats.org/drawingml/2006/table">
            <a:tbl>
              <a:tblPr firstRow="1" firstCol="1" bandRow="1">
                <a:tableStyleId>{5C22544A-7EE6-4342-B048-85BDC9FD1C3A}</a:tableStyleId>
              </a:tblPr>
              <a:tblGrid>
                <a:gridCol w="2101932">
                  <a:extLst>
                    <a:ext uri="{9D8B030D-6E8A-4147-A177-3AD203B41FA5}">
                      <a16:colId xmlns:a16="http://schemas.microsoft.com/office/drawing/2014/main" val="162027096"/>
                    </a:ext>
                  </a:extLst>
                </a:gridCol>
                <a:gridCol w="2083130">
                  <a:extLst>
                    <a:ext uri="{9D8B030D-6E8A-4147-A177-3AD203B41FA5}">
                      <a16:colId xmlns:a16="http://schemas.microsoft.com/office/drawing/2014/main" val="10651114"/>
                    </a:ext>
                  </a:extLst>
                </a:gridCol>
                <a:gridCol w="3962579">
                  <a:extLst>
                    <a:ext uri="{9D8B030D-6E8A-4147-A177-3AD203B41FA5}">
                      <a16:colId xmlns:a16="http://schemas.microsoft.com/office/drawing/2014/main" val="911095041"/>
                    </a:ext>
                  </a:extLst>
                </a:gridCol>
                <a:gridCol w="2497598">
                  <a:extLst>
                    <a:ext uri="{9D8B030D-6E8A-4147-A177-3AD203B41FA5}">
                      <a16:colId xmlns:a16="http://schemas.microsoft.com/office/drawing/2014/main" val="1787047682"/>
                    </a:ext>
                  </a:extLst>
                </a:gridCol>
              </a:tblGrid>
              <a:tr h="751523">
                <a:tc>
                  <a:txBody>
                    <a:bodyPr/>
                    <a:lstStyle/>
                    <a:p>
                      <a:pPr algn="l" rtl="0" fontAlgn="ctr"/>
                      <a:r>
                        <a:rPr lang="en-GB" sz="1800" u="none" strike="noStrike">
                          <a:effectLst/>
                        </a:rPr>
                        <a:t>Qualification Level</a:t>
                      </a:r>
                      <a:endParaRPr lang="en-GB" sz="1800" b="1" i="0" u="none" strike="noStrike">
                        <a:solidFill>
                          <a:srgbClr val="FFFFFF"/>
                        </a:solidFill>
                        <a:effectLst/>
                        <a:latin typeface="Arial" panose="020B0604020202020204" pitchFamily="34" charset="0"/>
                      </a:endParaRPr>
                    </a:p>
                  </a:txBody>
                  <a:tcPr marL="6350" marR="6350" marT="6350" marB="0" anchor="ctr"/>
                </a:tc>
                <a:tc>
                  <a:txBody>
                    <a:bodyPr/>
                    <a:lstStyle/>
                    <a:p>
                      <a:pPr algn="l" rtl="0" fontAlgn="ctr"/>
                      <a:r>
                        <a:rPr lang="en-GB" sz="1800" u="none" strike="noStrike">
                          <a:effectLst/>
                        </a:rPr>
                        <a:t>Achieved by</a:t>
                      </a:r>
                      <a:endParaRPr lang="en-GB" sz="1800" b="1" i="0" u="none" strike="noStrike">
                        <a:solidFill>
                          <a:srgbClr val="FFFFFF"/>
                        </a:solidFill>
                        <a:effectLst/>
                        <a:latin typeface="Arial" panose="020B0604020202020204" pitchFamily="34" charset="0"/>
                      </a:endParaRPr>
                    </a:p>
                  </a:txBody>
                  <a:tcPr marL="6350" marR="6350" marT="6350" marB="0" anchor="ctr"/>
                </a:tc>
                <a:tc>
                  <a:txBody>
                    <a:bodyPr/>
                    <a:lstStyle/>
                    <a:p>
                      <a:pPr algn="l" rtl="0" fontAlgn="ctr"/>
                      <a:r>
                        <a:rPr lang="en-GB" sz="1800" u="none" strike="noStrike">
                          <a:effectLst/>
                        </a:rPr>
                        <a:t>Also Achieved by</a:t>
                      </a:r>
                      <a:endParaRPr lang="en-GB" sz="1800" b="1" i="0" u="none" strike="noStrike">
                        <a:solidFill>
                          <a:srgbClr val="FFFFFF"/>
                        </a:solidFill>
                        <a:effectLst/>
                        <a:latin typeface="Arial" panose="020B0604020202020204" pitchFamily="34" charset="0"/>
                      </a:endParaRPr>
                    </a:p>
                  </a:txBody>
                  <a:tcPr marL="6350" marR="6350" marT="6350" marB="0" anchor="ctr"/>
                </a:tc>
                <a:tc>
                  <a:txBody>
                    <a:bodyPr/>
                    <a:lstStyle/>
                    <a:p>
                      <a:pPr algn="l" rtl="0" fontAlgn="ctr"/>
                      <a:r>
                        <a:rPr lang="en-GB" sz="1800" u="none" strike="noStrike">
                          <a:effectLst/>
                        </a:rPr>
                        <a:t>Entry Requirements</a:t>
                      </a:r>
                      <a:endParaRPr lang="en-GB" sz="1800" b="1" i="0" u="none" strike="noStrike">
                        <a:solidFill>
                          <a:srgbClr val="FFFFFF"/>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813364207"/>
                  </a:ext>
                </a:extLst>
              </a:tr>
              <a:tr h="494673">
                <a:tc>
                  <a:txBody>
                    <a:bodyPr/>
                    <a:lstStyle/>
                    <a:p>
                      <a:pPr algn="l" rtl="0" fontAlgn="ctr"/>
                      <a:r>
                        <a:rPr lang="en-GB" sz="1800" u="none" strike="noStrike" dirty="0">
                          <a:solidFill>
                            <a:schemeClr val="tx1"/>
                          </a:solidFill>
                          <a:effectLst/>
                        </a:rPr>
                        <a:t>Level 3</a:t>
                      </a:r>
                      <a:endParaRPr lang="en-GB" sz="1800" b="1" i="0" u="none" strike="noStrike" dirty="0">
                        <a:solidFill>
                          <a:schemeClr val="tx1"/>
                        </a:solidFill>
                        <a:effectLst/>
                        <a:latin typeface="Arial" panose="020B0604020202020204" pitchFamily="34" charset="0"/>
                      </a:endParaRPr>
                    </a:p>
                  </a:txBody>
                  <a:tcPr marL="6350" marR="6350" marT="6350" marB="0" anchor="ctr">
                    <a:solidFill>
                      <a:schemeClr val="accent6">
                        <a:lumMod val="60000"/>
                        <a:lumOff val="40000"/>
                      </a:schemeClr>
                    </a:solidFill>
                  </a:tcPr>
                </a:tc>
                <a:tc>
                  <a:txBody>
                    <a:bodyPr/>
                    <a:lstStyle/>
                    <a:p>
                      <a:pPr algn="l" rtl="0" fontAlgn="ctr"/>
                      <a:r>
                        <a:rPr lang="en-GB" sz="1800" u="none" strike="noStrike">
                          <a:effectLst/>
                        </a:rPr>
                        <a:t>A-Level</a:t>
                      </a:r>
                      <a:endParaRPr lang="en-GB" sz="1800" b="0" i="0" u="none" strike="noStrike">
                        <a:solidFill>
                          <a:srgbClr val="000000"/>
                        </a:solidFill>
                        <a:effectLst/>
                        <a:latin typeface="Arial" panose="020B0604020202020204" pitchFamily="34" charset="0"/>
                      </a:endParaRPr>
                    </a:p>
                  </a:txBody>
                  <a:tcPr marL="6350" marR="6350" marT="6350" marB="0" anchor="ctr">
                    <a:solidFill>
                      <a:schemeClr val="accent6">
                        <a:lumMod val="20000"/>
                        <a:lumOff val="80000"/>
                      </a:schemeClr>
                    </a:solidFill>
                  </a:tcPr>
                </a:tc>
                <a:tc>
                  <a:txBody>
                    <a:bodyPr/>
                    <a:lstStyle/>
                    <a:p>
                      <a:pPr algn="l" rtl="0" fontAlgn="ctr"/>
                      <a:r>
                        <a:rPr lang="en-GB" sz="1800" u="none" strike="noStrike" dirty="0">
                          <a:effectLst/>
                        </a:rPr>
                        <a:t>L3 BTEC Diplomas, Advanced Apprenticeships, T-Level (x3)</a:t>
                      </a:r>
                      <a:endParaRPr lang="en-GB" sz="1800" b="0" i="0" u="none" strike="noStrike" dirty="0">
                        <a:solidFill>
                          <a:srgbClr val="000000"/>
                        </a:solidFill>
                        <a:effectLst/>
                        <a:latin typeface="Arial" panose="020B0604020202020204" pitchFamily="34" charset="0"/>
                      </a:endParaRPr>
                    </a:p>
                  </a:txBody>
                  <a:tcPr marL="6350" marR="6350" marT="6350" marB="0" anchor="ctr">
                    <a:solidFill>
                      <a:schemeClr val="accent6">
                        <a:lumMod val="20000"/>
                        <a:lumOff val="80000"/>
                      </a:schemeClr>
                    </a:solidFill>
                  </a:tcPr>
                </a:tc>
                <a:tc>
                  <a:txBody>
                    <a:bodyPr/>
                    <a:lstStyle/>
                    <a:p>
                      <a:pPr algn="l" fontAlgn="b"/>
                      <a:r>
                        <a:rPr lang="en-GB" sz="1800" u="none" strike="noStrike" dirty="0">
                          <a:effectLst/>
                        </a:rPr>
                        <a:t>*4 or 5 x GCSE Grade 4’s or 5’s</a:t>
                      </a:r>
                      <a:endParaRPr lang="en-GB" sz="1800" b="0" i="0" u="none" strike="noStrike" dirty="0">
                        <a:effectLst/>
                        <a:latin typeface="Arial" panose="020B06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76120808"/>
                  </a:ext>
                </a:extLst>
              </a:tr>
              <a:tr h="485160">
                <a:tc>
                  <a:txBody>
                    <a:bodyPr/>
                    <a:lstStyle/>
                    <a:p>
                      <a:pPr algn="l" rtl="0" fontAlgn="ctr"/>
                      <a:r>
                        <a:rPr lang="en-GB" sz="1800" u="none" strike="noStrike" dirty="0">
                          <a:solidFill>
                            <a:schemeClr val="tx1"/>
                          </a:solidFill>
                          <a:effectLst/>
                        </a:rPr>
                        <a:t>Level 2</a:t>
                      </a:r>
                      <a:endParaRPr lang="en-GB" sz="1800" b="1" i="0" u="none" strike="noStrike" dirty="0">
                        <a:solidFill>
                          <a:schemeClr val="tx1"/>
                        </a:solidFill>
                        <a:effectLst/>
                        <a:latin typeface="Arial" panose="020B0604020202020204" pitchFamily="34" charset="0"/>
                      </a:endParaRPr>
                    </a:p>
                  </a:txBody>
                  <a:tcPr marL="6350" marR="6350" marT="6350" marB="0" anchor="ctr">
                    <a:solidFill>
                      <a:srgbClr val="873AC0"/>
                    </a:solidFill>
                  </a:tcPr>
                </a:tc>
                <a:tc>
                  <a:txBody>
                    <a:bodyPr/>
                    <a:lstStyle/>
                    <a:p>
                      <a:pPr algn="l" rtl="0" fontAlgn="ctr"/>
                      <a:r>
                        <a:rPr lang="pt-BR" sz="1800" u="none" strike="noStrike">
                          <a:effectLst/>
                        </a:rPr>
                        <a:t>GCSE Grades 4-9 / A*-C</a:t>
                      </a:r>
                      <a:endParaRPr lang="pt-BR" sz="1800" b="0" i="0" u="none" strike="noStrike">
                        <a:solidFill>
                          <a:srgbClr val="000000"/>
                        </a:solidFill>
                        <a:effectLst/>
                        <a:latin typeface="Arial" panose="020B0604020202020204" pitchFamily="34" charset="0"/>
                      </a:endParaRPr>
                    </a:p>
                  </a:txBody>
                  <a:tcPr marL="6350" marR="6350" marT="6350" marB="0" anchor="ctr">
                    <a:solidFill>
                      <a:srgbClr val="CC99FF"/>
                    </a:solidFill>
                  </a:tcPr>
                </a:tc>
                <a:tc>
                  <a:txBody>
                    <a:bodyPr/>
                    <a:lstStyle/>
                    <a:p>
                      <a:pPr algn="l" rtl="0" fontAlgn="ctr"/>
                      <a:r>
                        <a:rPr lang="en-GB" sz="1800" u="none" strike="noStrike">
                          <a:effectLst/>
                        </a:rPr>
                        <a:t>L2 BTEC Diplomas, Functional Skills Level 2, Intermediate Apprenticeships</a:t>
                      </a:r>
                      <a:endParaRPr lang="en-GB" sz="1800" b="0" i="0" u="none" strike="noStrike">
                        <a:solidFill>
                          <a:srgbClr val="000000"/>
                        </a:solidFill>
                        <a:effectLst/>
                        <a:latin typeface="Arial" panose="020B0604020202020204" pitchFamily="34" charset="0"/>
                      </a:endParaRPr>
                    </a:p>
                  </a:txBody>
                  <a:tcPr marL="6350" marR="6350" marT="6350" marB="0" anchor="ctr">
                    <a:solidFill>
                      <a:srgbClr val="CC99FF"/>
                    </a:solidFill>
                  </a:tcPr>
                </a:tc>
                <a:tc>
                  <a:txBody>
                    <a:bodyPr/>
                    <a:lstStyle/>
                    <a:p>
                      <a:pPr algn="l" fontAlgn="b"/>
                      <a:r>
                        <a:rPr lang="pt-BR" sz="1800" u="none" strike="noStrike" dirty="0">
                          <a:effectLst/>
                        </a:rPr>
                        <a:t>*4 x GCSE Grade 3’s (Or Functional Skills L1)</a:t>
                      </a:r>
                      <a:endParaRPr lang="pt-BR" sz="1800" b="0" i="0" u="none" strike="noStrike" dirty="0">
                        <a:effectLst/>
                        <a:latin typeface="Arial" panose="020B0604020202020204" pitchFamily="34" charset="0"/>
                      </a:endParaRPr>
                    </a:p>
                  </a:txBody>
                  <a:tcPr marL="6350" marR="6350" marT="6350" marB="0" anchor="b">
                    <a:solidFill>
                      <a:srgbClr val="CC99FF"/>
                    </a:solidFill>
                  </a:tcPr>
                </a:tc>
                <a:extLst>
                  <a:ext uri="{0D108BD9-81ED-4DB2-BD59-A6C34878D82A}">
                    <a16:rowId xmlns:a16="http://schemas.microsoft.com/office/drawing/2014/main" val="3874182858"/>
                  </a:ext>
                </a:extLst>
              </a:tr>
              <a:tr h="485160">
                <a:tc>
                  <a:txBody>
                    <a:bodyPr/>
                    <a:lstStyle/>
                    <a:p>
                      <a:pPr algn="l" rtl="0" fontAlgn="ctr"/>
                      <a:r>
                        <a:rPr lang="en-GB" sz="1800" u="none" strike="noStrike" dirty="0">
                          <a:solidFill>
                            <a:schemeClr val="tx1"/>
                          </a:solidFill>
                          <a:effectLst/>
                        </a:rPr>
                        <a:t>Level 1</a:t>
                      </a:r>
                      <a:endParaRPr lang="en-GB" sz="1800" b="1" i="0" u="none" strike="noStrike" dirty="0">
                        <a:solidFill>
                          <a:schemeClr val="tx1"/>
                        </a:solidFill>
                        <a:effectLst/>
                        <a:latin typeface="Arial" panose="020B0604020202020204" pitchFamily="34" charset="0"/>
                      </a:endParaRPr>
                    </a:p>
                  </a:txBody>
                  <a:tcPr marL="6350" marR="6350" marT="6350" marB="0" anchor="ctr">
                    <a:solidFill>
                      <a:srgbClr val="873AC0"/>
                    </a:solidFill>
                  </a:tcPr>
                </a:tc>
                <a:tc>
                  <a:txBody>
                    <a:bodyPr/>
                    <a:lstStyle/>
                    <a:p>
                      <a:pPr algn="l" rtl="0" fontAlgn="ctr"/>
                      <a:r>
                        <a:rPr lang="en-GB" sz="1800" u="none" strike="noStrike" dirty="0">
                          <a:effectLst/>
                        </a:rPr>
                        <a:t>GCSE Grades 1-3 / D-G</a:t>
                      </a:r>
                      <a:endParaRPr lang="en-GB" sz="1800" b="0" i="0" u="none" strike="noStrike" dirty="0">
                        <a:solidFill>
                          <a:srgbClr val="000000"/>
                        </a:solidFill>
                        <a:effectLst/>
                        <a:latin typeface="Arial" panose="020B0604020202020204" pitchFamily="34" charset="0"/>
                      </a:endParaRPr>
                    </a:p>
                  </a:txBody>
                  <a:tcPr marL="6350" marR="6350" marT="6350" marB="0" anchor="ctr">
                    <a:solidFill>
                      <a:srgbClr val="CC99FF"/>
                    </a:solidFill>
                  </a:tcPr>
                </a:tc>
                <a:tc>
                  <a:txBody>
                    <a:bodyPr/>
                    <a:lstStyle/>
                    <a:p>
                      <a:pPr algn="l" rtl="0" fontAlgn="ctr"/>
                      <a:r>
                        <a:rPr lang="en-GB" sz="1800" u="none" strike="noStrike" dirty="0">
                          <a:effectLst/>
                        </a:rPr>
                        <a:t>L1 BTEC Diplomas, Functional Skills Level 1</a:t>
                      </a:r>
                      <a:endParaRPr lang="en-GB" sz="1800" b="0" i="0" u="none" strike="noStrike" dirty="0">
                        <a:solidFill>
                          <a:srgbClr val="000000"/>
                        </a:solidFill>
                        <a:effectLst/>
                        <a:latin typeface="Arial" panose="020B0604020202020204" pitchFamily="34" charset="0"/>
                      </a:endParaRPr>
                    </a:p>
                  </a:txBody>
                  <a:tcPr marL="6350" marR="6350" marT="6350" marB="0" anchor="ctr">
                    <a:solidFill>
                      <a:srgbClr val="CC99FF"/>
                    </a:solidFill>
                  </a:tcPr>
                </a:tc>
                <a:tc>
                  <a:txBody>
                    <a:bodyPr/>
                    <a:lstStyle/>
                    <a:p>
                      <a:pPr algn="l" fontAlgn="b"/>
                      <a:r>
                        <a:rPr lang="pt-BR" sz="1800" u="none" strike="noStrike" dirty="0">
                          <a:effectLst/>
                        </a:rPr>
                        <a:t>*2-4 x GCSE Grade 2’s (Or Functional Skills L1) </a:t>
                      </a:r>
                      <a:endParaRPr lang="pt-BR" sz="1800" b="0" i="0" u="none" strike="noStrike" dirty="0">
                        <a:effectLst/>
                        <a:latin typeface="Arial" panose="020B0604020202020204" pitchFamily="34" charset="0"/>
                      </a:endParaRPr>
                    </a:p>
                  </a:txBody>
                  <a:tcPr marL="6350" marR="6350" marT="6350" marB="0" anchor="b">
                    <a:solidFill>
                      <a:srgbClr val="CC99FF"/>
                    </a:solidFill>
                  </a:tcPr>
                </a:tc>
                <a:extLst>
                  <a:ext uri="{0D108BD9-81ED-4DB2-BD59-A6C34878D82A}">
                    <a16:rowId xmlns:a16="http://schemas.microsoft.com/office/drawing/2014/main" val="3803365321"/>
                  </a:ext>
                </a:extLst>
              </a:tr>
              <a:tr h="485160">
                <a:tc>
                  <a:txBody>
                    <a:bodyPr/>
                    <a:lstStyle/>
                    <a:p>
                      <a:pPr algn="l" rtl="0" fontAlgn="ctr"/>
                      <a:r>
                        <a:rPr lang="en-GB" sz="1800" u="none" strike="noStrike" dirty="0">
                          <a:solidFill>
                            <a:schemeClr val="tx1"/>
                          </a:solidFill>
                          <a:effectLst/>
                        </a:rPr>
                        <a:t>Entry Levels 1-3</a:t>
                      </a:r>
                      <a:endParaRPr lang="en-GB" sz="1800" b="1" i="0" u="none" strike="noStrike" dirty="0">
                        <a:solidFill>
                          <a:schemeClr val="tx1"/>
                        </a:solidFill>
                        <a:effectLst/>
                        <a:latin typeface="Arial" panose="020B0604020202020204" pitchFamily="34" charset="0"/>
                      </a:endParaRPr>
                    </a:p>
                  </a:txBody>
                  <a:tcPr marL="6350" marR="6350" marT="6350" marB="0" anchor="ctr">
                    <a:solidFill>
                      <a:schemeClr val="accent4">
                        <a:lumMod val="75000"/>
                      </a:schemeClr>
                    </a:solidFill>
                  </a:tcPr>
                </a:tc>
                <a:tc>
                  <a:txBody>
                    <a:bodyPr/>
                    <a:lstStyle/>
                    <a:p>
                      <a:pPr algn="l" rtl="0" fontAlgn="ctr"/>
                      <a:r>
                        <a:rPr lang="en-GB" sz="1800" u="none" strike="noStrike">
                          <a:effectLst/>
                        </a:rPr>
                        <a:t>Skills For Life</a:t>
                      </a:r>
                      <a:endParaRPr lang="en-GB" sz="1800" b="0" i="0" u="none" strike="noStrike">
                        <a:solidFill>
                          <a:srgbClr val="000000"/>
                        </a:solidFill>
                        <a:effectLst/>
                        <a:latin typeface="Arial" panose="020B0604020202020204" pitchFamily="34" charset="0"/>
                      </a:endParaRPr>
                    </a:p>
                  </a:txBody>
                  <a:tcPr marL="6350" marR="6350" marT="6350" marB="0" anchor="ctr">
                    <a:solidFill>
                      <a:schemeClr val="accent4">
                        <a:lumMod val="60000"/>
                        <a:lumOff val="40000"/>
                      </a:schemeClr>
                    </a:solidFill>
                  </a:tcPr>
                </a:tc>
                <a:tc>
                  <a:txBody>
                    <a:bodyPr/>
                    <a:lstStyle/>
                    <a:p>
                      <a:pPr algn="l" rtl="0" fontAlgn="ctr"/>
                      <a:r>
                        <a:rPr lang="en-GB" sz="1800" u="none" strike="noStrike">
                          <a:effectLst/>
                        </a:rPr>
                        <a:t>Entry Level version of Functional Skills, Diplomas and other courses</a:t>
                      </a:r>
                      <a:endParaRPr lang="en-GB" sz="1800" b="0" i="0" u="none" strike="noStrike">
                        <a:solidFill>
                          <a:srgbClr val="000000"/>
                        </a:solidFill>
                        <a:effectLst/>
                        <a:latin typeface="Arial" panose="020B0604020202020204" pitchFamily="34" charset="0"/>
                      </a:endParaRPr>
                    </a:p>
                  </a:txBody>
                  <a:tcPr marL="6350" marR="6350" marT="6350" marB="0" anchor="ctr">
                    <a:solidFill>
                      <a:schemeClr val="accent4">
                        <a:lumMod val="60000"/>
                        <a:lumOff val="40000"/>
                      </a:schemeClr>
                    </a:solidFill>
                  </a:tcPr>
                </a:tc>
                <a:tc>
                  <a:txBody>
                    <a:bodyPr/>
                    <a:lstStyle/>
                    <a:p>
                      <a:pPr algn="l" fontAlgn="b"/>
                      <a:r>
                        <a:rPr lang="en-GB" sz="1800" u="none" strike="noStrike" dirty="0">
                          <a:effectLst/>
                        </a:rPr>
                        <a:t>None</a:t>
                      </a:r>
                      <a:endParaRPr lang="en-GB" sz="1800" b="0" i="0" u="none" strike="noStrike" dirty="0">
                        <a:effectLst/>
                        <a:latin typeface="Arial" panose="020B0604020202020204" pitchFamily="34" charset="0"/>
                      </a:endParaRPr>
                    </a:p>
                  </a:txBody>
                  <a:tcPr marL="6350" marR="6350" marT="6350" marB="0" anchor="b">
                    <a:solidFill>
                      <a:schemeClr val="accent4">
                        <a:lumMod val="60000"/>
                        <a:lumOff val="40000"/>
                      </a:schemeClr>
                    </a:solidFill>
                  </a:tcPr>
                </a:tc>
                <a:extLst>
                  <a:ext uri="{0D108BD9-81ED-4DB2-BD59-A6C34878D82A}">
                    <a16:rowId xmlns:a16="http://schemas.microsoft.com/office/drawing/2014/main" val="2680907816"/>
                  </a:ext>
                </a:extLst>
              </a:tr>
            </a:tbl>
          </a:graphicData>
        </a:graphic>
      </p:graphicFrame>
      <p:sp>
        <p:nvSpPr>
          <p:cNvPr id="10" name="TextBox 9">
            <a:extLst>
              <a:ext uri="{FF2B5EF4-FFF2-40B4-BE49-F238E27FC236}">
                <a16:creationId xmlns:a16="http://schemas.microsoft.com/office/drawing/2014/main" id="{D43AE032-D5D0-4461-ABE6-1B275B361600}"/>
              </a:ext>
            </a:extLst>
          </p:cNvPr>
          <p:cNvSpPr txBox="1"/>
          <p:nvPr/>
        </p:nvSpPr>
        <p:spPr>
          <a:xfrm>
            <a:off x="5195198" y="5522026"/>
            <a:ext cx="6374502" cy="369332"/>
          </a:xfrm>
          <a:prstGeom prst="rect">
            <a:avLst/>
          </a:prstGeom>
          <a:noFill/>
        </p:spPr>
        <p:txBody>
          <a:bodyPr wrap="none" rtlCol="0">
            <a:spAutoFit/>
          </a:bodyPr>
          <a:lstStyle/>
          <a:p>
            <a:r>
              <a:rPr lang="en-GB" dirty="0"/>
              <a:t>* These Entry Requirements always include Maths &amp; English</a:t>
            </a:r>
          </a:p>
        </p:txBody>
      </p:sp>
      <p:pic>
        <p:nvPicPr>
          <p:cNvPr id="12" name="Audio 11">
            <a:hlinkClick r:id="" action="ppaction://media"/>
            <a:extLst>
              <a:ext uri="{FF2B5EF4-FFF2-40B4-BE49-F238E27FC236}">
                <a16:creationId xmlns:a16="http://schemas.microsoft.com/office/drawing/2014/main" id="{43288553-F5D9-423B-AA63-44A77946A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8701896"/>
      </p:ext>
    </p:extLst>
  </p:cSld>
  <p:clrMapOvr>
    <a:masterClrMapping/>
  </p:clrMapOvr>
  <mc:AlternateContent xmlns:mc="http://schemas.openxmlformats.org/markup-compatibility/2006" xmlns:p14="http://schemas.microsoft.com/office/powerpoint/2010/main">
    <mc:Choice Requires="p14">
      <p:transition spd="slow" p14:dur="2000" advTm="116109"/>
    </mc:Choice>
    <mc:Fallback xmlns="">
      <p:transition spd="slow" advTm="1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Local Colleges</a:t>
            </a:r>
          </a:p>
        </p:txBody>
      </p:sp>
      <p:graphicFrame>
        <p:nvGraphicFramePr>
          <p:cNvPr id="5" name="Table 4">
            <a:extLst>
              <a:ext uri="{FF2B5EF4-FFF2-40B4-BE49-F238E27FC236}">
                <a16:creationId xmlns:a16="http://schemas.microsoft.com/office/drawing/2014/main" id="{4B530F6E-0FFE-402C-A27D-F5761515730F}"/>
              </a:ext>
            </a:extLst>
          </p:cNvPr>
          <p:cNvGraphicFramePr>
            <a:graphicFrameLocks noGrp="1"/>
          </p:cNvGraphicFramePr>
          <p:nvPr>
            <p:extLst>
              <p:ext uri="{D42A27DB-BD31-4B8C-83A1-F6EECF244321}">
                <p14:modId xmlns:p14="http://schemas.microsoft.com/office/powerpoint/2010/main" val="344551145"/>
              </p:ext>
            </p:extLst>
          </p:nvPr>
        </p:nvGraphicFramePr>
        <p:xfrm>
          <a:off x="4481066" y="1620646"/>
          <a:ext cx="6467984" cy="4121748"/>
        </p:xfrm>
        <a:graphic>
          <a:graphicData uri="http://schemas.openxmlformats.org/drawingml/2006/table">
            <a:tbl>
              <a:tblPr firstRow="1" firstCol="1" bandRow="1">
                <a:noFill/>
                <a:tableStyleId>{5C22544A-7EE6-4342-B048-85BDC9FD1C3A}</a:tableStyleId>
              </a:tblPr>
              <a:tblGrid>
                <a:gridCol w="6467984">
                  <a:extLst>
                    <a:ext uri="{9D8B030D-6E8A-4147-A177-3AD203B41FA5}">
                      <a16:colId xmlns:a16="http://schemas.microsoft.com/office/drawing/2014/main" val="197809912"/>
                    </a:ext>
                  </a:extLst>
                </a:gridCol>
              </a:tblGrid>
              <a:tr h="416462">
                <a:tc>
                  <a:txBody>
                    <a:bodyPr/>
                    <a:lstStyle/>
                    <a:p>
                      <a:pPr algn="l"/>
                      <a:r>
                        <a:rPr lang="en-GB" sz="2000" b="1" cap="none" spc="0" dirty="0">
                          <a:solidFill>
                            <a:schemeClr val="tx1"/>
                          </a:solidFill>
                          <a:effectLst/>
                        </a:rPr>
                        <a:t>Alton College</a:t>
                      </a:r>
                      <a:endParaRPr lang="en-GB"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974157634"/>
                  </a:ext>
                </a:extLst>
              </a:tr>
              <a:tr h="416462">
                <a:tc>
                  <a:txBody>
                    <a:bodyPr/>
                    <a:lstStyle/>
                    <a:p>
                      <a:pPr algn="l"/>
                      <a:r>
                        <a:rPr lang="en-GB" sz="2000" b="1" cap="none" spc="0" dirty="0">
                          <a:solidFill>
                            <a:schemeClr val="tx1"/>
                          </a:solidFill>
                          <a:effectLst/>
                        </a:rPr>
                        <a:t>Basingstoke College of Technology (BCOT)</a:t>
                      </a:r>
                      <a:endParaRPr lang="en-GB"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40480124"/>
                  </a:ext>
                </a:extLst>
              </a:tr>
              <a:tr h="416462">
                <a:tc>
                  <a:txBody>
                    <a:bodyPr/>
                    <a:lstStyle/>
                    <a:p>
                      <a:pPr algn="l"/>
                      <a:r>
                        <a:rPr lang="en-GB" sz="2000" b="1" cap="none" spc="0">
                          <a:solidFill>
                            <a:schemeClr val="tx1"/>
                          </a:solidFill>
                          <a:effectLst/>
                        </a:rPr>
                        <a:t>Bracknell &amp; Wokingham College</a:t>
                      </a:r>
                      <a:endParaRPr lang="en-GB" sz="2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28575" cap="flat" cmpd="sng" algn="ctr">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303330653"/>
                  </a:ext>
                </a:extLst>
              </a:tr>
              <a:tr h="416462">
                <a:tc>
                  <a:txBody>
                    <a:bodyPr/>
                    <a:lstStyle/>
                    <a:p>
                      <a:pPr algn="l"/>
                      <a:r>
                        <a:rPr lang="en-GB" sz="2000" b="1" cap="none" spc="0" dirty="0">
                          <a:solidFill>
                            <a:schemeClr val="tx1"/>
                          </a:solidFill>
                          <a:effectLst/>
                        </a:rPr>
                        <a:t>Farnborough College of Technology (FCOT)</a:t>
                      </a:r>
                      <a:endParaRPr lang="en-GB"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95190357"/>
                  </a:ext>
                </a:extLst>
              </a:tr>
              <a:tr h="416462">
                <a:tc>
                  <a:txBody>
                    <a:bodyPr/>
                    <a:lstStyle/>
                    <a:p>
                      <a:pPr algn="l"/>
                      <a:r>
                        <a:rPr lang="en-GB" sz="2000" b="1" cap="none" spc="0" dirty="0">
                          <a:solidFill>
                            <a:schemeClr val="tx1"/>
                          </a:solidFill>
                          <a:effectLst/>
                        </a:rPr>
                        <a:t>Farnham College</a:t>
                      </a:r>
                      <a:endParaRPr lang="en-GB"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28575" cap="flat" cmpd="sng" algn="ctr">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032198905"/>
                  </a:ext>
                </a:extLst>
              </a:tr>
              <a:tr h="416462">
                <a:tc>
                  <a:txBody>
                    <a:bodyPr/>
                    <a:lstStyle/>
                    <a:p>
                      <a:pPr algn="l"/>
                      <a:r>
                        <a:rPr lang="en-GB" sz="2000" b="1" cap="none" spc="0">
                          <a:solidFill>
                            <a:schemeClr val="tx1"/>
                          </a:solidFill>
                          <a:effectLst/>
                        </a:rPr>
                        <a:t>Guildford College</a:t>
                      </a:r>
                      <a:endParaRPr lang="en-GB" sz="2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43551336"/>
                  </a:ext>
                </a:extLst>
              </a:tr>
              <a:tr h="416462">
                <a:tc>
                  <a:txBody>
                    <a:bodyPr/>
                    <a:lstStyle/>
                    <a:p>
                      <a:pPr algn="l"/>
                      <a:r>
                        <a:rPr lang="en-GB" sz="2000" b="1" cap="none" spc="0">
                          <a:solidFill>
                            <a:schemeClr val="tx1"/>
                          </a:solidFill>
                          <a:effectLst/>
                        </a:rPr>
                        <a:t>Merrist Wood College</a:t>
                      </a:r>
                      <a:endParaRPr lang="en-GB" sz="2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28575" cap="flat" cmpd="sng" algn="ctr">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97505181"/>
                  </a:ext>
                </a:extLst>
              </a:tr>
              <a:tr h="416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cap="none" spc="0" dirty="0">
                          <a:solidFill>
                            <a:schemeClr val="tx1"/>
                          </a:solidFill>
                          <a:effectLst/>
                        </a:rPr>
                        <a:t>Queen Mary's College (QMC)</a:t>
                      </a:r>
                      <a:endParaRPr lang="en-GB"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718925844"/>
                  </a:ext>
                </a:extLst>
              </a:tr>
              <a:tr h="416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cap="none" spc="0" dirty="0">
                          <a:solidFill>
                            <a:schemeClr val="tx1"/>
                          </a:solidFill>
                          <a:effectLst/>
                        </a:rPr>
                        <a:t>The Future Skills Centre – Bordon @ BCOT</a:t>
                      </a:r>
                      <a:endParaRPr lang="en-GB"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7" marR="66687" marT="76586" marB="76586" anchor="ctr">
                    <a:lnL w="28575" cap="flat" cmpd="sng" algn="ctr">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836734603"/>
                  </a:ext>
                </a:extLst>
              </a:tr>
            </a:tbl>
          </a:graphicData>
        </a:graphic>
      </p:graphicFrame>
      <p:pic>
        <p:nvPicPr>
          <p:cNvPr id="7" name="Audio 6">
            <a:hlinkClick r:id="" action="ppaction://media"/>
            <a:extLst>
              <a:ext uri="{FF2B5EF4-FFF2-40B4-BE49-F238E27FC236}">
                <a16:creationId xmlns:a16="http://schemas.microsoft.com/office/drawing/2014/main" id="{B44AB70B-D8E1-4F34-ADC9-A8B94228D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6391664"/>
      </p:ext>
    </p:extLst>
  </p:cSld>
  <p:clrMapOvr>
    <a:masterClrMapping/>
  </p:clrMapOvr>
  <mc:AlternateContent xmlns:mc="http://schemas.openxmlformats.org/markup-compatibility/2006" xmlns:p14="http://schemas.microsoft.com/office/powerpoint/2010/main">
    <mc:Choice Requires="p14">
      <p:transition spd="slow" p14:dur="2000" advTm="53648"/>
    </mc:Choice>
    <mc:Fallback xmlns="">
      <p:transition spd="slow" advTm="5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8">
            <a:extLst>
              <a:ext uri="{FF2B5EF4-FFF2-40B4-BE49-F238E27FC236}">
                <a16:creationId xmlns:a16="http://schemas.microsoft.com/office/drawing/2014/main"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0199C-C603-4630-8C3E-C1FEFDB80355}"/>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b="1" kern="1200" dirty="0">
                <a:solidFill>
                  <a:schemeClr val="tx1"/>
                </a:solidFill>
                <a:latin typeface="+mj-lt"/>
                <a:ea typeface="+mj-ea"/>
                <a:cs typeface="+mj-cs"/>
              </a:rPr>
              <a:t>Pathway Courses</a:t>
            </a:r>
          </a:p>
        </p:txBody>
      </p:sp>
      <p:sp>
        <p:nvSpPr>
          <p:cNvPr id="7" name="Rectangle 2">
            <a:extLst>
              <a:ext uri="{FF2B5EF4-FFF2-40B4-BE49-F238E27FC236}">
                <a16:creationId xmlns:a16="http://schemas.microsoft.com/office/drawing/2014/main" id="{B10EEAF7-B6F1-42C8-A046-930D01DF952E}"/>
              </a:ext>
            </a:extLst>
          </p:cNvPr>
          <p:cNvSpPr>
            <a:spLocks noChangeArrowheads="1"/>
          </p:cNvSpPr>
          <p:nvPr/>
        </p:nvSpPr>
        <p:spPr bwMode="auto">
          <a:xfrm>
            <a:off x="2926533" y="1193670"/>
            <a:ext cx="6335882" cy="58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6" name="Table 5">
            <a:extLst>
              <a:ext uri="{FF2B5EF4-FFF2-40B4-BE49-F238E27FC236}">
                <a16:creationId xmlns:a16="http://schemas.microsoft.com/office/drawing/2014/main" id="{951805BF-956B-4F7B-8579-A465F3EB8637}"/>
              </a:ext>
            </a:extLst>
          </p:cNvPr>
          <p:cNvGraphicFramePr>
            <a:graphicFrameLocks noGrp="1"/>
          </p:cNvGraphicFramePr>
          <p:nvPr>
            <p:extLst>
              <p:ext uri="{D42A27DB-BD31-4B8C-83A1-F6EECF244321}">
                <p14:modId xmlns:p14="http://schemas.microsoft.com/office/powerpoint/2010/main" val="3304891153"/>
              </p:ext>
            </p:extLst>
          </p:nvPr>
        </p:nvGraphicFramePr>
        <p:xfrm>
          <a:off x="838200" y="1994647"/>
          <a:ext cx="10512548" cy="4152831"/>
        </p:xfrm>
        <a:graphic>
          <a:graphicData uri="http://schemas.openxmlformats.org/drawingml/2006/table">
            <a:tbl>
              <a:tblPr firstRow="1" firstCol="1" bandRow="1">
                <a:tableStyleId>{5C22544A-7EE6-4342-B048-85BDC9FD1C3A}</a:tableStyleId>
              </a:tblPr>
              <a:tblGrid>
                <a:gridCol w="3838966">
                  <a:extLst>
                    <a:ext uri="{9D8B030D-6E8A-4147-A177-3AD203B41FA5}">
                      <a16:colId xmlns:a16="http://schemas.microsoft.com/office/drawing/2014/main" val="2044864729"/>
                    </a:ext>
                  </a:extLst>
                </a:gridCol>
                <a:gridCol w="6673582">
                  <a:extLst>
                    <a:ext uri="{9D8B030D-6E8A-4147-A177-3AD203B41FA5}">
                      <a16:colId xmlns:a16="http://schemas.microsoft.com/office/drawing/2014/main" val="3042022531"/>
                    </a:ext>
                  </a:extLst>
                </a:gridCol>
              </a:tblGrid>
              <a:tr h="326011">
                <a:tc>
                  <a:txBody>
                    <a:bodyPr/>
                    <a:lstStyle/>
                    <a:p>
                      <a:pPr algn="l"/>
                      <a:r>
                        <a:rPr lang="en-GB" sz="1900">
                          <a:effectLst/>
                        </a:rPr>
                        <a:t>Colleges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tc>
                <a:tc>
                  <a:txBody>
                    <a:bodyPr/>
                    <a:lstStyle/>
                    <a:p>
                      <a:pPr algn="l"/>
                      <a:r>
                        <a:rPr lang="en-GB" sz="1300">
                          <a:effectLst/>
                        </a:rPr>
                        <a:t>Pathway Courses with SEND support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tc>
                <a:extLst>
                  <a:ext uri="{0D108BD9-81ED-4DB2-BD59-A6C34878D82A}">
                    <a16:rowId xmlns:a16="http://schemas.microsoft.com/office/drawing/2014/main" val="3970391521"/>
                  </a:ext>
                </a:extLst>
              </a:tr>
              <a:tr h="432650">
                <a:tc>
                  <a:txBody>
                    <a:bodyPr/>
                    <a:lstStyle/>
                    <a:p>
                      <a:pPr algn="l"/>
                      <a:r>
                        <a:rPr lang="en-GB" sz="1300" b="0">
                          <a:effectLst/>
                        </a:rPr>
                        <a:t>Basingstoke College of Technology (BCOT)</a:t>
                      </a:r>
                    </a:p>
                    <a:p>
                      <a:pPr algn="l"/>
                      <a:r>
                        <a:rPr lang="en-GB" sz="1200" b="0">
                          <a:effectLst/>
                        </a:rPr>
                        <a:t>www.bcot.ac.uk</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u="sng">
                          <a:effectLst/>
                          <a:hlinkClick r:id="rId5"/>
                        </a:rPr>
                        <a:t>Prospects (Employability Skills) (bcot.ac.uk)</a:t>
                      </a:r>
                      <a:r>
                        <a:rPr lang="en-GB" sz="1300">
                          <a:effectLst/>
                        </a:rPr>
                        <a:t> </a:t>
                      </a:r>
                    </a:p>
                    <a:p>
                      <a:pPr algn="l"/>
                      <a:r>
                        <a:rPr lang="en-GB" sz="1300">
                          <a:effectLst/>
                        </a:rPr>
                        <a:t>(Employability Skills + WEX)</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3723174037"/>
                  </a:ext>
                </a:extLst>
              </a:tr>
              <a:tr h="432650">
                <a:tc>
                  <a:txBody>
                    <a:bodyPr/>
                    <a:lstStyle/>
                    <a:p>
                      <a:pPr algn="l"/>
                      <a:r>
                        <a:rPr lang="en-GB" sz="1300" b="0">
                          <a:effectLst/>
                        </a:rPr>
                        <a:t>Bracknell &amp; Wokingham College</a:t>
                      </a:r>
                    </a:p>
                    <a:p>
                      <a:pPr algn="l"/>
                      <a:r>
                        <a:rPr lang="en-GB" sz="1200" b="0">
                          <a:effectLst/>
                        </a:rPr>
                        <a:t>www.bracknell.ac.uk  </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dirty="0">
                          <a:effectLst/>
                        </a:rPr>
                        <a:t>Skills For Independence </a:t>
                      </a:r>
                      <a:r>
                        <a:rPr lang="en-GB" sz="1300" dirty="0">
                          <a:effectLst/>
                          <a:hlinkClick r:id="rId6"/>
                        </a:rPr>
                        <a:t>–</a:t>
                      </a:r>
                      <a:r>
                        <a:rPr lang="en-GB" sz="1300" dirty="0">
                          <a:effectLst/>
                        </a:rPr>
                        <a:t> </a:t>
                      </a:r>
                    </a:p>
                    <a:p>
                      <a:pPr algn="l"/>
                      <a:r>
                        <a:rPr lang="en-GB" sz="1300" u="sng" dirty="0">
                          <a:effectLst/>
                          <a:hlinkClick r:id="rId6"/>
                        </a:rPr>
                        <a:t>Courses - Bracknell and Wokingham College (activatelearning.ac.uk)</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3522572087"/>
                  </a:ext>
                </a:extLst>
              </a:tr>
              <a:tr h="432650">
                <a:tc>
                  <a:txBody>
                    <a:bodyPr/>
                    <a:lstStyle/>
                    <a:p>
                      <a:pPr algn="l"/>
                      <a:r>
                        <a:rPr lang="en-GB" sz="1300" b="0">
                          <a:effectLst/>
                        </a:rPr>
                        <a:t>Farnborough College of Technology (FCOT)</a:t>
                      </a:r>
                    </a:p>
                    <a:p>
                      <a:pPr algn="l"/>
                      <a:r>
                        <a:rPr lang="en-GB" sz="1200" b="0">
                          <a:effectLst/>
                        </a:rPr>
                        <a:t>www.farn-ct.ac.uk</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dirty="0">
                          <a:effectLst/>
                        </a:rPr>
                        <a:t>Pathways, Life Skills, Employability </a:t>
                      </a:r>
                      <a:r>
                        <a:rPr lang="en-GB" sz="1300" dirty="0">
                          <a:effectLst/>
                          <a:hlinkClick r:id="rId7"/>
                        </a:rPr>
                        <a:t>–</a:t>
                      </a:r>
                      <a:r>
                        <a:rPr lang="en-GB" sz="1300" dirty="0">
                          <a:effectLst/>
                        </a:rPr>
                        <a:t> </a:t>
                      </a:r>
                    </a:p>
                    <a:p>
                      <a:pPr algn="l"/>
                      <a:r>
                        <a:rPr lang="en-GB" sz="1300" u="sng" dirty="0">
                          <a:effectLst/>
                          <a:hlinkClick r:id="rId7"/>
                        </a:rPr>
                        <a:t>Sector – Farnborough College of Technology (farn-ct.ac.uk)</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4275309088"/>
                  </a:ext>
                </a:extLst>
              </a:tr>
              <a:tr h="417416">
                <a:tc>
                  <a:txBody>
                    <a:bodyPr/>
                    <a:lstStyle/>
                    <a:p>
                      <a:pPr algn="l"/>
                      <a:r>
                        <a:rPr lang="en-GB" sz="1300" b="0">
                          <a:effectLst/>
                        </a:rPr>
                        <a:t>Farnham College</a:t>
                      </a:r>
                    </a:p>
                    <a:p>
                      <a:pPr algn="l"/>
                      <a:r>
                        <a:rPr lang="en-GB" sz="1200" b="0">
                          <a:effectLst/>
                        </a:rPr>
                        <a:t>www.farnham.ac.uk</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a:effectLst/>
                        </a:rPr>
                        <a:t>Independent Living - </a:t>
                      </a:r>
                      <a:r>
                        <a:rPr lang="en-GB" sz="1300" u="sng">
                          <a:effectLst/>
                          <a:hlinkClick r:id="rId8"/>
                        </a:rPr>
                        <a:t>SEND - Farnham College (activatelearning.ac.uk)</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4207372317"/>
                  </a:ext>
                </a:extLst>
              </a:tr>
              <a:tr h="432650">
                <a:tc>
                  <a:txBody>
                    <a:bodyPr/>
                    <a:lstStyle/>
                    <a:p>
                      <a:pPr algn="l"/>
                      <a:r>
                        <a:rPr lang="en-GB" sz="1300" b="0">
                          <a:effectLst/>
                        </a:rPr>
                        <a:t>Guildford College</a:t>
                      </a:r>
                    </a:p>
                    <a:p>
                      <a:pPr algn="l"/>
                      <a:r>
                        <a:rPr lang="en-GB" sz="1200" b="0">
                          <a:effectLst/>
                        </a:rPr>
                        <a:t>www.guildford.ac.uk</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a:effectLst/>
                        </a:rPr>
                        <a:t>Pathway To Independence (Tier 3 offers Tasters) - </a:t>
                      </a:r>
                    </a:p>
                    <a:p>
                      <a:pPr algn="l"/>
                      <a:r>
                        <a:rPr lang="en-GB" sz="1300" u="sng">
                          <a:effectLst/>
                          <a:hlinkClick r:id="rId9"/>
                        </a:rPr>
                        <a:t>Courses - Guildford College (activatelearning.ac.uk)</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1628414833"/>
                  </a:ext>
                </a:extLst>
              </a:tr>
              <a:tr h="417416">
                <a:tc>
                  <a:txBody>
                    <a:bodyPr/>
                    <a:lstStyle/>
                    <a:p>
                      <a:pPr algn="l"/>
                      <a:r>
                        <a:rPr lang="en-GB" sz="1300" b="0">
                          <a:effectLst/>
                        </a:rPr>
                        <a:t>Merrist Wood College</a:t>
                      </a:r>
                    </a:p>
                    <a:p>
                      <a:pPr algn="l"/>
                      <a:r>
                        <a:rPr lang="en-GB" sz="1200" b="0">
                          <a:effectLst/>
                        </a:rPr>
                        <a:t>www.merristwood.ac.uk</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a:effectLst/>
                        </a:rPr>
                        <a:t>Pathway To Independence - </a:t>
                      </a:r>
                      <a:r>
                        <a:rPr lang="en-GB" sz="1300" u="sng">
                          <a:effectLst/>
                          <a:hlinkClick r:id="rId10"/>
                        </a:rPr>
                        <a:t>Courses - Merrist Wood College (activatelearning.ac.uk)</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2864353443"/>
                  </a:ext>
                </a:extLst>
              </a:tr>
              <a:tr h="630694">
                <a:tc>
                  <a:txBody>
                    <a:bodyPr/>
                    <a:lstStyle/>
                    <a:p>
                      <a:pPr algn="l"/>
                      <a:r>
                        <a:rPr lang="en-GB" sz="1300" b="0">
                          <a:effectLst/>
                        </a:rPr>
                        <a:t>Queen Mary's College</a:t>
                      </a:r>
                    </a:p>
                    <a:p>
                      <a:pPr algn="l"/>
                      <a:r>
                        <a:rPr lang="en-GB" sz="1200" b="0">
                          <a:effectLst/>
                        </a:rPr>
                        <a:t>www.qmc.ac.uk</a:t>
                      </a:r>
                      <a:endParaRPr lang="en-GB" sz="1300" b="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u="sng" dirty="0">
                          <a:effectLst/>
                          <a:hlinkClick r:id="rId11"/>
                        </a:rPr>
                        <a:t>Level 1 and Entry Courses | Queen Marys College (qmc.ac.uk)</a:t>
                      </a:r>
                      <a:r>
                        <a:rPr lang="en-GB" sz="1300" dirty="0">
                          <a:effectLst/>
                        </a:rPr>
                        <a:t> </a:t>
                      </a:r>
                    </a:p>
                    <a:p>
                      <a:pPr algn="l"/>
                      <a:r>
                        <a:rPr lang="en-GB" sz="1300" dirty="0">
                          <a:effectLst/>
                        </a:rPr>
                        <a:t>Includes Tasters in Swimming, PE, Drama, Art or</a:t>
                      </a:r>
                    </a:p>
                    <a:p>
                      <a:pPr algn="l"/>
                      <a:r>
                        <a:rPr lang="en-GB" sz="1300" dirty="0">
                          <a:effectLst/>
                        </a:rPr>
                        <a:t>Business Studies, Health and Social Care, Media, Employability</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4168675288"/>
                  </a:ext>
                </a:extLst>
              </a:tr>
              <a:tr h="630694">
                <a:tc>
                  <a:txBody>
                    <a:bodyPr/>
                    <a:lstStyle/>
                    <a:p>
                      <a:pPr algn="l"/>
                      <a:r>
                        <a:rPr lang="en-GB" sz="1300" b="0" dirty="0">
                          <a:effectLst/>
                        </a:rPr>
                        <a:t>Sparsholt College</a:t>
                      </a:r>
                    </a:p>
                    <a:p>
                      <a:pPr algn="l"/>
                      <a:r>
                        <a:rPr lang="en-GB" sz="1200" b="0" dirty="0">
                          <a:effectLst/>
                        </a:rPr>
                        <a:t>www.sparsholt.ac.uk</a:t>
                      </a:r>
                      <a:endParaRPr lang="en-GB"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tc>
                  <a:txBody>
                    <a:bodyPr/>
                    <a:lstStyle/>
                    <a:p>
                      <a:pPr algn="l"/>
                      <a:r>
                        <a:rPr lang="en-GB" sz="1300" u="sng" dirty="0">
                          <a:effectLst/>
                          <a:hlinkClick r:id="rId12"/>
                        </a:rPr>
                        <a:t>Foundation Studies Programme | Sparsholt College</a:t>
                      </a:r>
                      <a:endParaRPr lang="en-GB" sz="1300" dirty="0">
                        <a:effectLst/>
                      </a:endParaRPr>
                    </a:p>
                    <a:p>
                      <a:pPr algn="l"/>
                      <a:r>
                        <a:rPr lang="en-GB" sz="1300" dirty="0">
                          <a:effectLst/>
                        </a:rPr>
                        <a:t>Vocational routes include Tasters or Focus in Horticulture, Floristry, Agriculture, Animals, Horses </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687" marR="64687" marT="0" marB="0" anchor="ctr"/>
                </a:tc>
                <a:extLst>
                  <a:ext uri="{0D108BD9-81ED-4DB2-BD59-A6C34878D82A}">
                    <a16:rowId xmlns:a16="http://schemas.microsoft.com/office/drawing/2014/main" val="904593293"/>
                  </a:ext>
                </a:extLst>
              </a:tr>
            </a:tbl>
          </a:graphicData>
        </a:graphic>
      </p:graphicFrame>
      <p:pic>
        <p:nvPicPr>
          <p:cNvPr id="4" name="Audio 3">
            <a:hlinkClick r:id="" action="ppaction://media"/>
            <a:extLst>
              <a:ext uri="{FF2B5EF4-FFF2-40B4-BE49-F238E27FC236}">
                <a16:creationId xmlns:a16="http://schemas.microsoft.com/office/drawing/2014/main" id="{394F0900-9BEC-4EFE-A492-D93E783367A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9202332"/>
      </p:ext>
    </p:extLst>
  </p:cSld>
  <p:clrMapOvr>
    <a:masterClrMapping/>
  </p:clrMapOvr>
  <mc:AlternateContent xmlns:mc="http://schemas.openxmlformats.org/markup-compatibility/2006" xmlns:p14="http://schemas.microsoft.com/office/powerpoint/2010/main">
    <mc:Choice Requires="p14">
      <p:transition spd="slow" p14:dur="2000" advTm="28810"/>
    </mc:Choice>
    <mc:Fallback xmlns="">
      <p:transition spd="slow" advTm="2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altLang="en-US" sz="4000" b="1" dirty="0"/>
              <a:t>Traineeships</a:t>
            </a:r>
          </a:p>
        </p:txBody>
      </p:sp>
      <p:sp>
        <p:nvSpPr>
          <p:cNvPr id="7171" name="Content Placeholder 2"/>
          <p:cNvSpPr>
            <a:spLocks noGrp="1"/>
          </p:cNvSpPr>
          <p:nvPr>
            <p:ph idx="1"/>
          </p:nvPr>
        </p:nvSpPr>
        <p:spPr>
          <a:xfrm>
            <a:off x="838200" y="1690689"/>
            <a:ext cx="10515600" cy="3878838"/>
          </a:xfrm>
        </p:spPr>
        <p:txBody>
          <a:bodyPr>
            <a:normAutofit fontScale="92500" lnSpcReduction="10000"/>
          </a:bodyPr>
          <a:lstStyle/>
          <a:p>
            <a:r>
              <a:rPr lang="en-GB" dirty="0"/>
              <a:t>Hampshire Futures - </a:t>
            </a:r>
            <a:r>
              <a:rPr lang="en-GB" u="sng" dirty="0">
                <a:hlinkClick r:id="rId6"/>
              </a:rPr>
              <a:t>https://www.hants.gov.uk/educationandlearning/hampshirefutures/yourfuture/workingandtraining/supportedinternship</a:t>
            </a:r>
            <a:r>
              <a:rPr lang="en-GB" dirty="0"/>
              <a:t>)</a:t>
            </a:r>
          </a:p>
          <a:p>
            <a:r>
              <a:rPr lang="en-GB" dirty="0"/>
              <a:t>Alton College - </a:t>
            </a:r>
            <a:r>
              <a:rPr lang="en-GB" u="sng" dirty="0">
                <a:hlinkClick r:id="rId7"/>
              </a:rPr>
              <a:t>Supported Internship | HSDC</a:t>
            </a:r>
            <a:r>
              <a:rPr lang="en-GB" dirty="0"/>
              <a:t> </a:t>
            </a:r>
          </a:p>
          <a:p>
            <a:r>
              <a:rPr lang="en-GB" dirty="0"/>
              <a:t>Farnborough College (FCOT) - </a:t>
            </a:r>
            <a:r>
              <a:rPr lang="en-GB" u="sng" dirty="0">
                <a:hlinkClick r:id="rId8"/>
              </a:rPr>
              <a:t>https://www.farn-ct.ac.uk/course/traineeship/APTRAIN</a:t>
            </a:r>
            <a:endParaRPr lang="en-GB" dirty="0"/>
          </a:p>
          <a:p>
            <a:r>
              <a:rPr lang="en-GB" dirty="0"/>
              <a:t>Guildford College – </a:t>
            </a:r>
            <a:r>
              <a:rPr lang="en-GB" u="sng" dirty="0">
                <a:hlinkClick r:id="rId9"/>
              </a:rPr>
              <a:t>RARPA Supported Internship - Guildford College (activatelearning.ac.uk)</a:t>
            </a:r>
            <a:r>
              <a:rPr lang="en-GB" dirty="0"/>
              <a:t> plus they also offer a pathway version - </a:t>
            </a:r>
            <a:r>
              <a:rPr lang="en-GB" u="sng" dirty="0">
                <a:hlinkClick r:id="rId10"/>
              </a:rPr>
              <a:t>Pathway to Supported Internship - Guildford College (activatelearning.ac.uk)</a:t>
            </a:r>
            <a:r>
              <a:rPr lang="en-GB" dirty="0"/>
              <a:t> </a:t>
            </a:r>
          </a:p>
          <a:p>
            <a:pPr>
              <a:buFont typeface="Wingdings" pitchFamily="2" charset="2"/>
              <a:buChar char="Ø"/>
            </a:pPr>
            <a:endParaRPr lang="en-GB" altLang="en-US" sz="2400" b="1" i="1" dirty="0"/>
          </a:p>
        </p:txBody>
      </p:sp>
      <p:pic>
        <p:nvPicPr>
          <p:cNvPr id="2" name="Audio 1">
            <a:hlinkClick r:id="" action="ppaction://media"/>
            <a:extLst>
              <a:ext uri="{FF2B5EF4-FFF2-40B4-BE49-F238E27FC236}">
                <a16:creationId xmlns:a16="http://schemas.microsoft.com/office/drawing/2014/main" id="{91EF36B1-5E84-4001-8566-E01433576E8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49411571"/>
      </p:ext>
    </p:extLst>
  </p:cSld>
  <p:clrMapOvr>
    <a:masterClrMapping/>
  </p:clrMapOvr>
  <mc:AlternateContent xmlns:mc="http://schemas.openxmlformats.org/markup-compatibility/2006" xmlns:p14="http://schemas.microsoft.com/office/powerpoint/2010/main">
    <mc:Choice Requires="p14">
      <p:transition spd="slow" p14:dur="2000" advTm="19909"/>
    </mc:Choice>
    <mc:Fallback xmlns="">
      <p:transition spd="slow" advTm="1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35BFED-9CEE-4D83-857E-08247638AF9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What to study</a:t>
            </a:r>
          </a:p>
        </p:txBody>
      </p:sp>
      <p:graphicFrame>
        <p:nvGraphicFramePr>
          <p:cNvPr id="6" name="Table 5">
            <a:extLst>
              <a:ext uri="{FF2B5EF4-FFF2-40B4-BE49-F238E27FC236}">
                <a16:creationId xmlns:a16="http://schemas.microsoft.com/office/drawing/2014/main" id="{7EBC7DEC-8C7E-4FBD-9304-4610CA967043}"/>
              </a:ext>
            </a:extLst>
          </p:cNvPr>
          <p:cNvGraphicFramePr>
            <a:graphicFrameLocks noGrp="1"/>
          </p:cNvGraphicFramePr>
          <p:nvPr>
            <p:extLst>
              <p:ext uri="{D42A27DB-BD31-4B8C-83A1-F6EECF244321}">
                <p14:modId xmlns:p14="http://schemas.microsoft.com/office/powerpoint/2010/main" val="85326854"/>
              </p:ext>
            </p:extLst>
          </p:nvPr>
        </p:nvGraphicFramePr>
        <p:xfrm>
          <a:off x="4959306" y="467208"/>
          <a:ext cx="6311993" cy="5923592"/>
        </p:xfrm>
        <a:graphic>
          <a:graphicData uri="http://schemas.openxmlformats.org/drawingml/2006/table">
            <a:tbl>
              <a:tblPr firstRow="1" firstCol="1" bandRow="1"/>
              <a:tblGrid>
                <a:gridCol w="6311993">
                  <a:extLst>
                    <a:ext uri="{9D8B030D-6E8A-4147-A177-3AD203B41FA5}">
                      <a16:colId xmlns:a16="http://schemas.microsoft.com/office/drawing/2014/main" val="1753262503"/>
                    </a:ext>
                  </a:extLst>
                </a:gridCol>
              </a:tblGrid>
              <a:tr h="1210592">
                <a:tc>
                  <a:txBody>
                    <a:bodyPr/>
                    <a:lstStyle/>
                    <a:p>
                      <a:pPr algn="l" fontAlgn="t">
                        <a:spcBef>
                          <a:spcPts val="0"/>
                        </a:spcBef>
                        <a:spcAft>
                          <a:spcPts val="0"/>
                        </a:spcAft>
                      </a:pPr>
                      <a:r>
                        <a:rPr lang="en-GB" sz="2400" b="0" i="0" u="none" strike="noStrike">
                          <a:effectLst/>
                          <a:latin typeface="Arial" panose="020B0604020202020204" pitchFamily="34" charset="0"/>
                          <a:ea typeface="Calibri" panose="020F0502020204030204" pitchFamily="34" charset="0"/>
                          <a:cs typeface="Times New Roman" panose="02020603050405020304" pitchFamily="18" charset="0"/>
                        </a:rPr>
                        <a:t>Art &amp; Design</a:t>
                      </a:r>
                      <a:endParaRPr lang="en-GB" sz="4000" b="0" i="0" u="none" strike="noStrike">
                        <a:effectLst/>
                        <a:latin typeface="Arial" panose="020B0604020202020204" pitchFamily="34" charset="0"/>
                      </a:endParaRPr>
                    </a:p>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(generally includes Graphic Design)</a:t>
                      </a:r>
                      <a:endParaRPr lang="en-GB" sz="4000" b="0" i="0" u="none" strike="noStrike">
                        <a:effectLst/>
                        <a:latin typeface="Arial" panose="020B0604020202020204" pitchFamily="34" charset="0"/>
                      </a:endParaRPr>
                    </a:p>
                    <a:p>
                      <a:pPr algn="l" fontAlgn="t">
                        <a:spcBef>
                          <a:spcPts val="0"/>
                        </a:spcBef>
                        <a:spcAft>
                          <a:spcPts val="0"/>
                        </a:spcAft>
                      </a:pPr>
                      <a:r>
                        <a:rPr lang="en-GB" sz="2400" b="0"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228034551"/>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Childcare</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368518288"/>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Criminology</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270349857"/>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Health &amp; Social Care</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801145010"/>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 Computing</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863735057"/>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Media &amp; Film</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07768006"/>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Music</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325475509"/>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Performing Arts / Drama</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48796673"/>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Photography</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906935927"/>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Sport</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712278955"/>
                  </a:ext>
                </a:extLst>
              </a:tr>
              <a:tr h="471300">
                <a:tc>
                  <a:txBody>
                    <a:bodyPr/>
                    <a:lstStyle/>
                    <a:p>
                      <a:pPr algn="l" fontAlgn="t">
                        <a:spcBef>
                          <a:spcPts val="0"/>
                        </a:spcBef>
                        <a:spcAft>
                          <a:spcPts val="0"/>
                        </a:spcAft>
                      </a:pPr>
                      <a:r>
                        <a:rPr lang="en-GB" sz="24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Travel &amp; Tourism</a:t>
                      </a:r>
                      <a:endParaRPr lang="en-GB" sz="4000" b="0" i="0" u="none" strike="noStrike">
                        <a:effectLst/>
                        <a:latin typeface="Arial" panose="020B0604020202020204" pitchFamily="34" charset="0"/>
                      </a:endParaRPr>
                    </a:p>
                  </a:txBody>
                  <a:tcPr marL="151219" marR="151219" marT="2100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914952338"/>
                  </a:ext>
                </a:extLst>
              </a:tr>
            </a:tbl>
          </a:graphicData>
        </a:graphic>
      </p:graphicFrame>
      <p:pic>
        <p:nvPicPr>
          <p:cNvPr id="3" name="Audio 2">
            <a:hlinkClick r:id="" action="ppaction://media"/>
            <a:extLst>
              <a:ext uri="{FF2B5EF4-FFF2-40B4-BE49-F238E27FC236}">
                <a16:creationId xmlns:a16="http://schemas.microsoft.com/office/drawing/2014/main" id="{16AB33E4-DC90-4122-A0F9-565EA8C6C5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87078550"/>
      </p:ext>
    </p:extLst>
  </p:cSld>
  <p:clrMapOvr>
    <a:masterClrMapping/>
  </p:clrMapOvr>
  <mc:AlternateContent xmlns:mc="http://schemas.openxmlformats.org/markup-compatibility/2006" xmlns:p14="http://schemas.microsoft.com/office/powerpoint/2010/main">
    <mc:Choice Requires="p14">
      <p:transition spd="slow" p14:dur="2000" advTm="22881"/>
    </mc:Choice>
    <mc:Fallback xmlns="">
      <p:transition spd="slow" advTm="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9|1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amp;P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2108A4C884840A36CC1578A705141" ma:contentTypeVersion="11" ma:contentTypeDescription="Create a new document." ma:contentTypeScope="" ma:versionID="8fb6cd8cd0fc9e23f5f7b224f54426e7">
  <xsd:schema xmlns:xsd="http://www.w3.org/2001/XMLSchema" xmlns:xs="http://www.w3.org/2001/XMLSchema" xmlns:p="http://schemas.microsoft.com/office/2006/metadata/properties" xmlns:ns3="046ece24-5b3b-4d7e-9ecd-6787d1859a4c" xmlns:ns4="a53e51bf-d4ca-4475-9fe5-3e88c614434f" targetNamespace="http://schemas.microsoft.com/office/2006/metadata/properties" ma:root="true" ma:fieldsID="50a784de6e719ebbaf5ce84337792b30" ns3:_="" ns4:_="">
    <xsd:import namespace="046ece24-5b3b-4d7e-9ecd-6787d1859a4c"/>
    <xsd:import namespace="a53e51bf-d4ca-4475-9fe5-3e88c61443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ece24-5b3b-4d7e-9ecd-6787d1859a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3e51bf-d4ca-4475-9fe5-3e88c614434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500679-2481-4315-99F0-9833CD251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ece24-5b3b-4d7e-9ecd-6787d1859a4c"/>
    <ds:schemaRef ds:uri="a53e51bf-d4ca-4475-9fe5-3e88c6144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BD869A-BC30-427B-884B-868B626BC74A}">
  <ds:schemaRefs>
    <ds:schemaRef ds:uri="http://schemas.microsoft.com/sharepoint/v3/contenttype/forms"/>
  </ds:schemaRefs>
</ds:datastoreItem>
</file>

<file path=customXml/itemProps3.xml><?xml version="1.0" encoding="utf-8"?>
<ds:datastoreItem xmlns:ds="http://schemas.openxmlformats.org/officeDocument/2006/customXml" ds:itemID="{D8FB69A6-09C1-4585-BECB-C8BF51F63F6B}">
  <ds:schemaRefs>
    <ds:schemaRef ds:uri="http://schemas.microsoft.com/office/2006/documentManagement/types"/>
    <ds:schemaRef ds:uri="http://purl.org/dc/terms/"/>
    <ds:schemaRef ds:uri="http://schemas.openxmlformats.org/package/2006/metadata/core-properties"/>
    <ds:schemaRef ds:uri="http://www.w3.org/XML/1998/namespace"/>
    <ds:schemaRef ds:uri="a53e51bf-d4ca-4475-9fe5-3e88c614434f"/>
    <ds:schemaRef ds:uri="http://schemas.microsoft.com/office/2006/metadata/properties"/>
    <ds:schemaRef ds:uri="http://purl.org/dc/elements/1.1/"/>
    <ds:schemaRef ds:uri="http://schemas.microsoft.com/office/infopath/2007/PartnerControls"/>
    <ds:schemaRef ds:uri="046ece24-5b3b-4d7e-9ecd-6787d1859a4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726</TotalTime>
  <Words>2938</Words>
  <Application>Microsoft Office PowerPoint</Application>
  <PresentationFormat>Widescreen</PresentationFormat>
  <Paragraphs>264</Paragraphs>
  <Slides>20</Slides>
  <Notes>19</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Times New Roman</vt:lpstr>
      <vt:lpstr>Wingdings</vt:lpstr>
      <vt:lpstr>Office Theme</vt:lpstr>
      <vt:lpstr>PowerPoint Presentation</vt:lpstr>
      <vt:lpstr>Timeline</vt:lpstr>
      <vt:lpstr>Applications</vt:lpstr>
      <vt:lpstr>What types of courses can I do?</vt:lpstr>
      <vt:lpstr>What Levels do I study next?</vt:lpstr>
      <vt:lpstr>Local Colleges</vt:lpstr>
      <vt:lpstr>Pathway Courses</vt:lpstr>
      <vt:lpstr>Traineeships</vt:lpstr>
      <vt:lpstr>What to study</vt:lpstr>
      <vt:lpstr>Where to study</vt:lpstr>
      <vt:lpstr>Trades &amp; Outdoor</vt:lpstr>
      <vt:lpstr>PowerPoint Presentation</vt:lpstr>
      <vt:lpstr>PowerPoint Presentation</vt:lpstr>
      <vt:lpstr>BTEC Diplomas at FCOT</vt:lpstr>
      <vt:lpstr>Functional Skills</vt:lpstr>
      <vt:lpstr>Work Experience / Volunteering</vt:lpstr>
      <vt:lpstr>Post-School Support </vt:lpstr>
      <vt:lpstr>Career Quizzes</vt:lpstr>
      <vt:lpstr>Further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Meredith-Chapman, Lloyd</dc:creator>
  <cp:lastModifiedBy>Miss Chuter</cp:lastModifiedBy>
  <cp:revision>5</cp:revision>
  <dcterms:created xsi:type="dcterms:W3CDTF">2019-10-02T07:55:15Z</dcterms:created>
  <dcterms:modified xsi:type="dcterms:W3CDTF">2021-03-30T13:57:12Z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0x01010070C2108A4C884840A36CC1578A705141</vt:lpwstr>
  </property>
</Properties>
</file>